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83" r:id="rId3"/>
  </p:sldMasterIdLst>
  <p:notesMasterIdLst>
    <p:notesMasterId r:id="rId21"/>
  </p:notesMasterIdLst>
  <p:handoutMasterIdLst>
    <p:handoutMasterId r:id="rId22"/>
  </p:handoutMasterIdLst>
  <p:sldIdLst>
    <p:sldId id="352" r:id="rId4"/>
    <p:sldId id="353" r:id="rId5"/>
    <p:sldId id="355" r:id="rId6"/>
    <p:sldId id="457" r:id="rId7"/>
    <p:sldId id="468" r:id="rId8"/>
    <p:sldId id="470" r:id="rId9"/>
    <p:sldId id="469" r:id="rId10"/>
    <p:sldId id="458" r:id="rId11"/>
    <p:sldId id="461" r:id="rId12"/>
    <p:sldId id="462" r:id="rId13"/>
    <p:sldId id="391" r:id="rId14"/>
    <p:sldId id="466" r:id="rId15"/>
    <p:sldId id="465" r:id="rId16"/>
    <p:sldId id="467" r:id="rId17"/>
    <p:sldId id="464" r:id="rId18"/>
    <p:sldId id="471" r:id="rId19"/>
    <p:sldId id="367" r:id="rId2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A80"/>
    <a:srgbClr val="FC7C7F"/>
    <a:srgbClr val="9EDAD0"/>
    <a:srgbClr val="43BBAD"/>
    <a:srgbClr val="909BBD"/>
    <a:srgbClr val="3761D1"/>
    <a:srgbClr val="6268BF"/>
    <a:srgbClr val="7F8DB3"/>
    <a:srgbClr val="A070C3"/>
    <a:srgbClr val="9F7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84606" autoAdjust="0"/>
  </p:normalViewPr>
  <p:slideViewPr>
    <p:cSldViewPr snapToGrid="0" showGuides="1">
      <p:cViewPr varScale="1">
        <p:scale>
          <a:sx n="63" d="100"/>
          <a:sy n="63" d="100"/>
        </p:scale>
        <p:origin x="840" y="64"/>
      </p:cViewPr>
      <p:guideLst>
        <p:guide orient="horz" pos="2160"/>
        <p:guide pos="379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517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64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iew of Cityscape"/>
          <p:cNvPicPr>
            <a:picLocks noChangeAspect="1" noChangeArrowheads="1"/>
          </p:cNvPicPr>
          <p:nvPr userDrawn="1"/>
        </p:nvPicPr>
        <p:blipFill>
          <a:blip r:embed="rId2" cstate="print"/>
          <a:srcRect t="15670"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9" name="任意多边形: 形状 98"/>
          <p:cNvSpPr/>
          <p:nvPr userDrawn="1"/>
        </p:nvSpPr>
        <p:spPr>
          <a:xfrm rot="18900000">
            <a:off x="715294" y="-1247909"/>
            <a:ext cx="6075124" cy="12029051"/>
          </a:xfrm>
          <a:custGeom>
            <a:avLst/>
            <a:gdLst>
              <a:gd name="connsiteX0" fmla="*/ 3744748 w 6075124"/>
              <a:gd name="connsiteY0" fmla="*/ 0 h 12029051"/>
              <a:gd name="connsiteX1" fmla="*/ 6075124 w 6075124"/>
              <a:gd name="connsiteY1" fmla="*/ 2330375 h 12029051"/>
              <a:gd name="connsiteX2" fmla="*/ 6075124 w 6075124"/>
              <a:gd name="connsiteY2" fmla="*/ 12029051 h 12029051"/>
              <a:gd name="connsiteX3" fmla="*/ 0 w 6075124"/>
              <a:gd name="connsiteY3" fmla="*/ 5953927 h 12029051"/>
              <a:gd name="connsiteX4" fmla="*/ 0 w 6075124"/>
              <a:gd name="connsiteY4" fmla="*/ 3744748 h 1202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124" h="12029051">
                <a:moveTo>
                  <a:pt x="3744748" y="0"/>
                </a:moveTo>
                <a:lnTo>
                  <a:pt x="6075124" y="2330375"/>
                </a:lnTo>
                <a:lnTo>
                  <a:pt x="6075124" y="12029051"/>
                </a:lnTo>
                <a:lnTo>
                  <a:pt x="0" y="5953927"/>
                </a:lnTo>
                <a:lnTo>
                  <a:pt x="0" y="3744748"/>
                </a:lnTo>
                <a:close/>
              </a:path>
            </a:pathLst>
          </a:custGeom>
          <a:gradFill flip="none" rotWithShape="1">
            <a:gsLst>
              <a:gs pos="0">
                <a:srgbClr val="F94335">
                  <a:alpha val="84000"/>
                </a:srgbClr>
              </a:gs>
              <a:gs pos="50000">
                <a:srgbClr val="FA7268">
                  <a:shade val="67500"/>
                  <a:satMod val="115000"/>
                  <a:alpha val="82000"/>
                </a:srgbClr>
              </a:gs>
              <a:gs pos="100000">
                <a:srgbClr val="FA7268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t">
            <a:normAutofit/>
          </a:bodyPr>
          <a:lstStyle/>
          <a:p>
            <a:pPr marL="0" algn="l" defTabSz="914400" rtl="0" eaLnBrk="1" latinLnBrk="0" hangingPunct="1"/>
            <a:endParaRPr lang="zh-CN" alt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5" y="3864973"/>
            <a:ext cx="5662951" cy="6771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9925" y="2571750"/>
            <a:ext cx="5721123" cy="12602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单机此处添加副标题</a:t>
            </a:r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32265" y="5025263"/>
            <a:ext cx="2797175" cy="2483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332265" y="5273634"/>
            <a:ext cx="2797175" cy="2483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t="-5566" b="-55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直角三角形 37"/>
          <p:cNvSpPr/>
          <p:nvPr userDrawn="1"/>
        </p:nvSpPr>
        <p:spPr>
          <a:xfrm flipH="1" flipV="1">
            <a:off x="7162800" y="0"/>
            <a:ext cx="5029200" cy="502920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 userDrawn="1"/>
        </p:nvSpPr>
        <p:spPr>
          <a:xfrm rot="2700000" flipH="1">
            <a:off x="5401582" y="-1261557"/>
            <a:ext cx="6075124" cy="12029051"/>
          </a:xfrm>
          <a:custGeom>
            <a:avLst/>
            <a:gdLst>
              <a:gd name="connsiteX0" fmla="*/ 3744748 w 6075124"/>
              <a:gd name="connsiteY0" fmla="*/ 0 h 12029051"/>
              <a:gd name="connsiteX1" fmla="*/ 6075124 w 6075124"/>
              <a:gd name="connsiteY1" fmla="*/ 2330375 h 12029051"/>
              <a:gd name="connsiteX2" fmla="*/ 6075124 w 6075124"/>
              <a:gd name="connsiteY2" fmla="*/ 12029051 h 12029051"/>
              <a:gd name="connsiteX3" fmla="*/ 0 w 6075124"/>
              <a:gd name="connsiteY3" fmla="*/ 5953927 h 12029051"/>
              <a:gd name="connsiteX4" fmla="*/ 0 w 6075124"/>
              <a:gd name="connsiteY4" fmla="*/ 3744748 h 1202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124" h="12029051">
                <a:moveTo>
                  <a:pt x="3744748" y="0"/>
                </a:moveTo>
                <a:lnTo>
                  <a:pt x="6075124" y="2330375"/>
                </a:lnTo>
                <a:lnTo>
                  <a:pt x="6075124" y="12029051"/>
                </a:lnTo>
                <a:lnTo>
                  <a:pt x="0" y="5953927"/>
                </a:lnTo>
                <a:lnTo>
                  <a:pt x="0" y="3744748"/>
                </a:lnTo>
                <a:close/>
              </a:path>
            </a:pathLst>
          </a:custGeom>
          <a:gradFill flip="none" rotWithShape="1">
            <a:gsLst>
              <a:gs pos="0">
                <a:srgbClr val="F94335">
                  <a:alpha val="84000"/>
                </a:srgbClr>
              </a:gs>
              <a:gs pos="50000">
                <a:srgbClr val="FA7268">
                  <a:shade val="67500"/>
                  <a:satMod val="115000"/>
                  <a:alpha val="82000"/>
                </a:srgbClr>
              </a:gs>
              <a:gs pos="100000">
                <a:srgbClr val="FA7268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t">
            <a:normAutofit/>
          </a:bodyPr>
          <a:lstStyle/>
          <a:p>
            <a:pPr marL="0" algn="l" defTabSz="914400" rtl="0" eaLnBrk="1" latinLnBrk="0" hangingPunct="1"/>
            <a:endParaRPr lang="zh-CN" altLang="en-US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566808" y="2504622"/>
            <a:ext cx="4215491" cy="13334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6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596134" y="3893650"/>
            <a:ext cx="4156839" cy="2483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7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596134" y="4154908"/>
            <a:ext cx="4156839" cy="2483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末尾幻灯片">
    <p:bg>
      <p:bgPr>
        <a:solidFill>
          <a:srgbClr val="328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2EB7C7D6-AF00-4925-90B7-2B2527A1E0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11000"/>
            </a:blip>
            <a:srcRect/>
            <a:stretch>
              <a:fillRect t="-122220" b="-43914"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706C1E0-408C-489E-8A3E-469794B501F2}"/>
              </a:ext>
            </a:extLst>
          </p:cNvPr>
          <p:cNvSpPr/>
          <p:nvPr userDrawn="1"/>
        </p:nvSpPr>
        <p:spPr>
          <a:xfrm>
            <a:off x="6607251" y="0"/>
            <a:ext cx="4335363" cy="6858000"/>
          </a:xfrm>
          <a:custGeom>
            <a:avLst/>
            <a:gdLst>
              <a:gd name="connsiteX0" fmla="*/ 0 w 6742471"/>
              <a:gd name="connsiteY0" fmla="*/ 6065730 h 6858000"/>
              <a:gd name="connsiteX1" fmla="*/ 4270623 w 6742471"/>
              <a:gd name="connsiteY1" fmla="*/ 6065730 h 6858000"/>
              <a:gd name="connsiteX2" fmla="*/ 3622271 w 6742471"/>
              <a:gd name="connsiteY2" fmla="*/ 6858000 h 6858000"/>
              <a:gd name="connsiteX3" fmla="*/ 647640 w 6742471"/>
              <a:gd name="connsiteY3" fmla="*/ 6858000 h 6858000"/>
              <a:gd name="connsiteX4" fmla="*/ 2134138 w 6742471"/>
              <a:gd name="connsiteY4" fmla="*/ 3486414 h 6858000"/>
              <a:gd name="connsiteX5" fmla="*/ 4270623 w 6742471"/>
              <a:gd name="connsiteY5" fmla="*/ 5963626 h 6858000"/>
              <a:gd name="connsiteX6" fmla="*/ 0 w 6742471"/>
              <a:gd name="connsiteY6" fmla="*/ 5963626 h 6858000"/>
              <a:gd name="connsiteX7" fmla="*/ 2270160 w 6742471"/>
              <a:gd name="connsiteY7" fmla="*/ 3451855 h 6858000"/>
              <a:gd name="connsiteX8" fmla="*/ 6740125 w 6742471"/>
              <a:gd name="connsiteY8" fmla="*/ 3451855 h 6858000"/>
              <a:gd name="connsiteX9" fmla="*/ 4406645 w 6742471"/>
              <a:gd name="connsiteY9" fmla="*/ 5929068 h 6858000"/>
              <a:gd name="connsiteX10" fmla="*/ 4406645 w 6742471"/>
              <a:gd name="connsiteY10" fmla="*/ 872539 h 6858000"/>
              <a:gd name="connsiteX11" fmla="*/ 6742471 w 6742471"/>
              <a:gd name="connsiteY11" fmla="*/ 3349752 h 6858000"/>
              <a:gd name="connsiteX12" fmla="*/ 2270160 w 6742471"/>
              <a:gd name="connsiteY12" fmla="*/ 3349752 h 6858000"/>
              <a:gd name="connsiteX13" fmla="*/ 0 w 6742471"/>
              <a:gd name="connsiteY13" fmla="*/ 803422 h 6858000"/>
              <a:gd name="connsiteX14" fmla="*/ 4270623 w 6742471"/>
              <a:gd name="connsiteY14" fmla="*/ 803422 h 6858000"/>
              <a:gd name="connsiteX15" fmla="*/ 2134138 w 6742471"/>
              <a:gd name="connsiteY15" fmla="*/ 3280635 h 6858000"/>
              <a:gd name="connsiteX16" fmla="*/ 604192 w 6742471"/>
              <a:gd name="connsiteY16" fmla="*/ 0 h 6858000"/>
              <a:gd name="connsiteX17" fmla="*/ 3665767 w 6742471"/>
              <a:gd name="connsiteY17" fmla="*/ 0 h 6858000"/>
              <a:gd name="connsiteX18" fmla="*/ 4270623 w 6742471"/>
              <a:gd name="connsiteY18" fmla="*/ 701319 h 6858000"/>
              <a:gd name="connsiteX19" fmla="*/ 0 w 6742471"/>
              <a:gd name="connsiteY19" fmla="*/ 7013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42471" h="6858000">
                <a:moveTo>
                  <a:pt x="0" y="6065730"/>
                </a:moveTo>
                <a:lnTo>
                  <a:pt x="4270623" y="6065730"/>
                </a:lnTo>
                <a:lnTo>
                  <a:pt x="3622271" y="6858000"/>
                </a:lnTo>
                <a:lnTo>
                  <a:pt x="647640" y="6858000"/>
                </a:lnTo>
                <a:close/>
                <a:moveTo>
                  <a:pt x="2134138" y="3486414"/>
                </a:moveTo>
                <a:lnTo>
                  <a:pt x="4270623" y="5963626"/>
                </a:lnTo>
                <a:lnTo>
                  <a:pt x="0" y="5963626"/>
                </a:lnTo>
                <a:close/>
                <a:moveTo>
                  <a:pt x="2270160" y="3451855"/>
                </a:moveTo>
                <a:lnTo>
                  <a:pt x="6740125" y="3451855"/>
                </a:lnTo>
                <a:lnTo>
                  <a:pt x="4406645" y="5929068"/>
                </a:lnTo>
                <a:close/>
                <a:moveTo>
                  <a:pt x="4406645" y="872539"/>
                </a:moveTo>
                <a:lnTo>
                  <a:pt x="6742471" y="3349752"/>
                </a:lnTo>
                <a:lnTo>
                  <a:pt x="2270160" y="3349752"/>
                </a:lnTo>
                <a:close/>
                <a:moveTo>
                  <a:pt x="0" y="803422"/>
                </a:moveTo>
                <a:lnTo>
                  <a:pt x="4270623" y="803422"/>
                </a:lnTo>
                <a:lnTo>
                  <a:pt x="2134138" y="3280635"/>
                </a:lnTo>
                <a:close/>
                <a:moveTo>
                  <a:pt x="604192" y="0"/>
                </a:moveTo>
                <a:lnTo>
                  <a:pt x="3665767" y="0"/>
                </a:lnTo>
                <a:lnTo>
                  <a:pt x="4270623" y="701319"/>
                </a:lnTo>
                <a:lnTo>
                  <a:pt x="0" y="70131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61F9D3F-1588-4B27-B1CA-5757D6E2DADA}"/>
              </a:ext>
            </a:extLst>
          </p:cNvPr>
          <p:cNvSpPr/>
          <p:nvPr userDrawn="1"/>
        </p:nvSpPr>
        <p:spPr>
          <a:xfrm>
            <a:off x="7260672" y="0"/>
            <a:ext cx="4335363" cy="6858000"/>
          </a:xfrm>
          <a:custGeom>
            <a:avLst/>
            <a:gdLst>
              <a:gd name="connsiteX0" fmla="*/ 0 w 6742471"/>
              <a:gd name="connsiteY0" fmla="*/ 6065730 h 6858000"/>
              <a:gd name="connsiteX1" fmla="*/ 4270623 w 6742471"/>
              <a:gd name="connsiteY1" fmla="*/ 6065730 h 6858000"/>
              <a:gd name="connsiteX2" fmla="*/ 3622271 w 6742471"/>
              <a:gd name="connsiteY2" fmla="*/ 6858000 h 6858000"/>
              <a:gd name="connsiteX3" fmla="*/ 647640 w 6742471"/>
              <a:gd name="connsiteY3" fmla="*/ 6858000 h 6858000"/>
              <a:gd name="connsiteX4" fmla="*/ 2134138 w 6742471"/>
              <a:gd name="connsiteY4" fmla="*/ 3486414 h 6858000"/>
              <a:gd name="connsiteX5" fmla="*/ 4270623 w 6742471"/>
              <a:gd name="connsiteY5" fmla="*/ 5963626 h 6858000"/>
              <a:gd name="connsiteX6" fmla="*/ 0 w 6742471"/>
              <a:gd name="connsiteY6" fmla="*/ 5963626 h 6858000"/>
              <a:gd name="connsiteX7" fmla="*/ 2270160 w 6742471"/>
              <a:gd name="connsiteY7" fmla="*/ 3451855 h 6858000"/>
              <a:gd name="connsiteX8" fmla="*/ 6740125 w 6742471"/>
              <a:gd name="connsiteY8" fmla="*/ 3451855 h 6858000"/>
              <a:gd name="connsiteX9" fmla="*/ 4406645 w 6742471"/>
              <a:gd name="connsiteY9" fmla="*/ 5929068 h 6858000"/>
              <a:gd name="connsiteX10" fmla="*/ 4406645 w 6742471"/>
              <a:gd name="connsiteY10" fmla="*/ 872539 h 6858000"/>
              <a:gd name="connsiteX11" fmla="*/ 6742471 w 6742471"/>
              <a:gd name="connsiteY11" fmla="*/ 3349752 h 6858000"/>
              <a:gd name="connsiteX12" fmla="*/ 2270160 w 6742471"/>
              <a:gd name="connsiteY12" fmla="*/ 3349752 h 6858000"/>
              <a:gd name="connsiteX13" fmla="*/ 0 w 6742471"/>
              <a:gd name="connsiteY13" fmla="*/ 803422 h 6858000"/>
              <a:gd name="connsiteX14" fmla="*/ 4270623 w 6742471"/>
              <a:gd name="connsiteY14" fmla="*/ 803422 h 6858000"/>
              <a:gd name="connsiteX15" fmla="*/ 2134138 w 6742471"/>
              <a:gd name="connsiteY15" fmla="*/ 3280635 h 6858000"/>
              <a:gd name="connsiteX16" fmla="*/ 604192 w 6742471"/>
              <a:gd name="connsiteY16" fmla="*/ 0 h 6858000"/>
              <a:gd name="connsiteX17" fmla="*/ 3665767 w 6742471"/>
              <a:gd name="connsiteY17" fmla="*/ 0 h 6858000"/>
              <a:gd name="connsiteX18" fmla="*/ 4270623 w 6742471"/>
              <a:gd name="connsiteY18" fmla="*/ 701319 h 6858000"/>
              <a:gd name="connsiteX19" fmla="*/ 0 w 6742471"/>
              <a:gd name="connsiteY19" fmla="*/ 7013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42471" h="6858000">
                <a:moveTo>
                  <a:pt x="0" y="6065730"/>
                </a:moveTo>
                <a:lnTo>
                  <a:pt x="4270623" y="6065730"/>
                </a:lnTo>
                <a:lnTo>
                  <a:pt x="3622271" y="6858000"/>
                </a:lnTo>
                <a:lnTo>
                  <a:pt x="647640" y="6858000"/>
                </a:lnTo>
                <a:close/>
                <a:moveTo>
                  <a:pt x="2134138" y="3486414"/>
                </a:moveTo>
                <a:lnTo>
                  <a:pt x="4270623" y="5963626"/>
                </a:lnTo>
                <a:lnTo>
                  <a:pt x="0" y="5963626"/>
                </a:lnTo>
                <a:close/>
                <a:moveTo>
                  <a:pt x="2270160" y="3451855"/>
                </a:moveTo>
                <a:lnTo>
                  <a:pt x="6740125" y="3451855"/>
                </a:lnTo>
                <a:lnTo>
                  <a:pt x="4406645" y="5929068"/>
                </a:lnTo>
                <a:close/>
                <a:moveTo>
                  <a:pt x="4406645" y="872539"/>
                </a:moveTo>
                <a:lnTo>
                  <a:pt x="6742471" y="3349752"/>
                </a:lnTo>
                <a:lnTo>
                  <a:pt x="2270160" y="3349752"/>
                </a:lnTo>
                <a:close/>
                <a:moveTo>
                  <a:pt x="0" y="803422"/>
                </a:moveTo>
                <a:lnTo>
                  <a:pt x="4270623" y="803422"/>
                </a:lnTo>
                <a:lnTo>
                  <a:pt x="2134138" y="3280635"/>
                </a:lnTo>
                <a:close/>
                <a:moveTo>
                  <a:pt x="604192" y="0"/>
                </a:moveTo>
                <a:lnTo>
                  <a:pt x="3665767" y="0"/>
                </a:lnTo>
                <a:lnTo>
                  <a:pt x="4270623" y="701319"/>
                </a:lnTo>
                <a:lnTo>
                  <a:pt x="0" y="701319"/>
                </a:lnTo>
                <a:close/>
              </a:path>
            </a:pathLst>
          </a:custGeom>
          <a:blipFill>
            <a:blip r:embed="rId3" cstate="print"/>
            <a:stretch>
              <a:fillRect l="-2835" r="-2835"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1719790" y="1764615"/>
            <a:ext cx="3312130" cy="1260068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719790" y="4839658"/>
            <a:ext cx="331213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19790" y="4543387"/>
            <a:ext cx="331213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52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71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7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56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03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8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5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2020/11/22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61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00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6813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iew of Cityscape"/>
          <p:cNvPicPr>
            <a:picLocks noChangeAspect="1" noChangeArrowheads="1"/>
          </p:cNvPicPr>
          <p:nvPr userDrawn="1"/>
        </p:nvPicPr>
        <p:blipFill>
          <a:blip r:embed="rId2" cstate="print"/>
          <a:srcRect t="15670"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9" name="任意多边形: 形状 98"/>
          <p:cNvSpPr/>
          <p:nvPr userDrawn="1"/>
        </p:nvSpPr>
        <p:spPr>
          <a:xfrm rot="18900000">
            <a:off x="715294" y="-1247909"/>
            <a:ext cx="6075124" cy="12029051"/>
          </a:xfrm>
          <a:custGeom>
            <a:avLst/>
            <a:gdLst>
              <a:gd name="connsiteX0" fmla="*/ 3744748 w 6075124"/>
              <a:gd name="connsiteY0" fmla="*/ 0 h 12029051"/>
              <a:gd name="connsiteX1" fmla="*/ 6075124 w 6075124"/>
              <a:gd name="connsiteY1" fmla="*/ 2330375 h 12029051"/>
              <a:gd name="connsiteX2" fmla="*/ 6075124 w 6075124"/>
              <a:gd name="connsiteY2" fmla="*/ 12029051 h 12029051"/>
              <a:gd name="connsiteX3" fmla="*/ 0 w 6075124"/>
              <a:gd name="connsiteY3" fmla="*/ 5953927 h 12029051"/>
              <a:gd name="connsiteX4" fmla="*/ 0 w 6075124"/>
              <a:gd name="connsiteY4" fmla="*/ 3744748 h 1202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124" h="12029051">
                <a:moveTo>
                  <a:pt x="3744748" y="0"/>
                </a:moveTo>
                <a:lnTo>
                  <a:pt x="6075124" y="2330375"/>
                </a:lnTo>
                <a:lnTo>
                  <a:pt x="6075124" y="12029051"/>
                </a:lnTo>
                <a:lnTo>
                  <a:pt x="0" y="5953927"/>
                </a:lnTo>
                <a:lnTo>
                  <a:pt x="0" y="3744748"/>
                </a:lnTo>
                <a:close/>
              </a:path>
            </a:pathLst>
          </a:custGeom>
          <a:gradFill flip="none" rotWithShape="1">
            <a:gsLst>
              <a:gs pos="0">
                <a:srgbClr val="F94335">
                  <a:alpha val="84000"/>
                </a:srgbClr>
              </a:gs>
              <a:gs pos="50000">
                <a:srgbClr val="FA7268">
                  <a:shade val="67500"/>
                  <a:satMod val="115000"/>
                  <a:alpha val="82000"/>
                </a:srgbClr>
              </a:gs>
              <a:gs pos="100000">
                <a:srgbClr val="FA7268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t">
            <a:norm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5" y="3864973"/>
            <a:ext cx="5662951" cy="6771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9925" y="2571750"/>
            <a:ext cx="5721123" cy="12602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单机此处添加副标题</a:t>
            </a:r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32265" y="5025263"/>
            <a:ext cx="2797175" cy="2483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332265" y="5273634"/>
            <a:ext cx="2797175" cy="2483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3353480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820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776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09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052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33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558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114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768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99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664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536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897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204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t="-5566" b="-55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" name="直角三角形 37"/>
          <p:cNvSpPr/>
          <p:nvPr userDrawn="1"/>
        </p:nvSpPr>
        <p:spPr>
          <a:xfrm flipH="1" flipV="1">
            <a:off x="7162800" y="0"/>
            <a:ext cx="5029200" cy="502920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任意多边形: 形状 38"/>
          <p:cNvSpPr/>
          <p:nvPr userDrawn="1"/>
        </p:nvSpPr>
        <p:spPr>
          <a:xfrm rot="2700000" flipH="1">
            <a:off x="5401582" y="-1261557"/>
            <a:ext cx="6075124" cy="12029051"/>
          </a:xfrm>
          <a:custGeom>
            <a:avLst/>
            <a:gdLst>
              <a:gd name="connsiteX0" fmla="*/ 3744748 w 6075124"/>
              <a:gd name="connsiteY0" fmla="*/ 0 h 12029051"/>
              <a:gd name="connsiteX1" fmla="*/ 6075124 w 6075124"/>
              <a:gd name="connsiteY1" fmla="*/ 2330375 h 12029051"/>
              <a:gd name="connsiteX2" fmla="*/ 6075124 w 6075124"/>
              <a:gd name="connsiteY2" fmla="*/ 12029051 h 12029051"/>
              <a:gd name="connsiteX3" fmla="*/ 0 w 6075124"/>
              <a:gd name="connsiteY3" fmla="*/ 5953927 h 12029051"/>
              <a:gd name="connsiteX4" fmla="*/ 0 w 6075124"/>
              <a:gd name="connsiteY4" fmla="*/ 3744748 h 1202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124" h="12029051">
                <a:moveTo>
                  <a:pt x="3744748" y="0"/>
                </a:moveTo>
                <a:lnTo>
                  <a:pt x="6075124" y="2330375"/>
                </a:lnTo>
                <a:lnTo>
                  <a:pt x="6075124" y="12029051"/>
                </a:lnTo>
                <a:lnTo>
                  <a:pt x="0" y="5953927"/>
                </a:lnTo>
                <a:lnTo>
                  <a:pt x="0" y="3744748"/>
                </a:lnTo>
                <a:close/>
              </a:path>
            </a:pathLst>
          </a:custGeom>
          <a:gradFill flip="none" rotWithShape="1">
            <a:gsLst>
              <a:gs pos="0">
                <a:srgbClr val="F94335">
                  <a:alpha val="84000"/>
                </a:srgbClr>
              </a:gs>
              <a:gs pos="50000">
                <a:srgbClr val="FA7268">
                  <a:shade val="67500"/>
                  <a:satMod val="115000"/>
                  <a:alpha val="82000"/>
                </a:srgbClr>
              </a:gs>
              <a:gs pos="100000">
                <a:srgbClr val="FA7268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t">
            <a:normAutofit/>
          </a:bodyPr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566808" y="2504622"/>
            <a:ext cx="4215491" cy="13334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6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596134" y="3893650"/>
            <a:ext cx="4156839" cy="2483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7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596134" y="4154908"/>
            <a:ext cx="4156839" cy="2483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1118449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6876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959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5693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C9C5C986-A2E5-4EB8-8A82-9E980D583BC2}"/>
              </a:ext>
            </a:extLst>
          </p:cNvPr>
          <p:cNvSpPr/>
          <p:nvPr userDrawn="1"/>
        </p:nvSpPr>
        <p:spPr>
          <a:xfrm>
            <a:off x="6607251" y="0"/>
            <a:ext cx="4335363" cy="6858000"/>
          </a:xfrm>
          <a:custGeom>
            <a:avLst/>
            <a:gdLst>
              <a:gd name="connsiteX0" fmla="*/ 0 w 6742471"/>
              <a:gd name="connsiteY0" fmla="*/ 6065730 h 6858000"/>
              <a:gd name="connsiteX1" fmla="*/ 4270623 w 6742471"/>
              <a:gd name="connsiteY1" fmla="*/ 6065730 h 6858000"/>
              <a:gd name="connsiteX2" fmla="*/ 3622271 w 6742471"/>
              <a:gd name="connsiteY2" fmla="*/ 6858000 h 6858000"/>
              <a:gd name="connsiteX3" fmla="*/ 647640 w 6742471"/>
              <a:gd name="connsiteY3" fmla="*/ 6858000 h 6858000"/>
              <a:gd name="connsiteX4" fmla="*/ 2134138 w 6742471"/>
              <a:gd name="connsiteY4" fmla="*/ 3486414 h 6858000"/>
              <a:gd name="connsiteX5" fmla="*/ 4270623 w 6742471"/>
              <a:gd name="connsiteY5" fmla="*/ 5963626 h 6858000"/>
              <a:gd name="connsiteX6" fmla="*/ 0 w 6742471"/>
              <a:gd name="connsiteY6" fmla="*/ 5963626 h 6858000"/>
              <a:gd name="connsiteX7" fmla="*/ 2270160 w 6742471"/>
              <a:gd name="connsiteY7" fmla="*/ 3451855 h 6858000"/>
              <a:gd name="connsiteX8" fmla="*/ 6740125 w 6742471"/>
              <a:gd name="connsiteY8" fmla="*/ 3451855 h 6858000"/>
              <a:gd name="connsiteX9" fmla="*/ 4406645 w 6742471"/>
              <a:gd name="connsiteY9" fmla="*/ 5929068 h 6858000"/>
              <a:gd name="connsiteX10" fmla="*/ 4406645 w 6742471"/>
              <a:gd name="connsiteY10" fmla="*/ 872539 h 6858000"/>
              <a:gd name="connsiteX11" fmla="*/ 6742471 w 6742471"/>
              <a:gd name="connsiteY11" fmla="*/ 3349752 h 6858000"/>
              <a:gd name="connsiteX12" fmla="*/ 2270160 w 6742471"/>
              <a:gd name="connsiteY12" fmla="*/ 3349752 h 6858000"/>
              <a:gd name="connsiteX13" fmla="*/ 0 w 6742471"/>
              <a:gd name="connsiteY13" fmla="*/ 803422 h 6858000"/>
              <a:gd name="connsiteX14" fmla="*/ 4270623 w 6742471"/>
              <a:gd name="connsiteY14" fmla="*/ 803422 h 6858000"/>
              <a:gd name="connsiteX15" fmla="*/ 2134138 w 6742471"/>
              <a:gd name="connsiteY15" fmla="*/ 3280635 h 6858000"/>
              <a:gd name="connsiteX16" fmla="*/ 604192 w 6742471"/>
              <a:gd name="connsiteY16" fmla="*/ 0 h 6858000"/>
              <a:gd name="connsiteX17" fmla="*/ 3665767 w 6742471"/>
              <a:gd name="connsiteY17" fmla="*/ 0 h 6858000"/>
              <a:gd name="connsiteX18" fmla="*/ 4270623 w 6742471"/>
              <a:gd name="connsiteY18" fmla="*/ 701319 h 6858000"/>
              <a:gd name="connsiteX19" fmla="*/ 0 w 6742471"/>
              <a:gd name="connsiteY19" fmla="*/ 7013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42471" h="6858000">
                <a:moveTo>
                  <a:pt x="0" y="6065730"/>
                </a:moveTo>
                <a:lnTo>
                  <a:pt x="4270623" y="6065730"/>
                </a:lnTo>
                <a:lnTo>
                  <a:pt x="3622271" y="6858000"/>
                </a:lnTo>
                <a:lnTo>
                  <a:pt x="647640" y="6858000"/>
                </a:lnTo>
                <a:close/>
                <a:moveTo>
                  <a:pt x="2134138" y="3486414"/>
                </a:moveTo>
                <a:lnTo>
                  <a:pt x="4270623" y="5963626"/>
                </a:lnTo>
                <a:lnTo>
                  <a:pt x="0" y="5963626"/>
                </a:lnTo>
                <a:close/>
                <a:moveTo>
                  <a:pt x="2270160" y="3451855"/>
                </a:moveTo>
                <a:lnTo>
                  <a:pt x="6740125" y="3451855"/>
                </a:lnTo>
                <a:lnTo>
                  <a:pt x="4406645" y="5929068"/>
                </a:lnTo>
                <a:close/>
                <a:moveTo>
                  <a:pt x="4406645" y="872539"/>
                </a:moveTo>
                <a:lnTo>
                  <a:pt x="6742471" y="3349752"/>
                </a:lnTo>
                <a:lnTo>
                  <a:pt x="2270160" y="3349752"/>
                </a:lnTo>
                <a:close/>
                <a:moveTo>
                  <a:pt x="0" y="803422"/>
                </a:moveTo>
                <a:lnTo>
                  <a:pt x="4270623" y="803422"/>
                </a:lnTo>
                <a:lnTo>
                  <a:pt x="2134138" y="3280635"/>
                </a:lnTo>
                <a:close/>
                <a:moveTo>
                  <a:pt x="604192" y="0"/>
                </a:moveTo>
                <a:lnTo>
                  <a:pt x="3665767" y="0"/>
                </a:lnTo>
                <a:lnTo>
                  <a:pt x="4270623" y="701319"/>
                </a:lnTo>
                <a:lnTo>
                  <a:pt x="0" y="70131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14648D1-6A96-492E-B894-1AEEDF45C3A7}"/>
              </a:ext>
            </a:extLst>
          </p:cNvPr>
          <p:cNvSpPr/>
          <p:nvPr userDrawn="1"/>
        </p:nvSpPr>
        <p:spPr>
          <a:xfrm>
            <a:off x="7260672" y="0"/>
            <a:ext cx="4335363" cy="6858000"/>
          </a:xfrm>
          <a:custGeom>
            <a:avLst/>
            <a:gdLst>
              <a:gd name="connsiteX0" fmla="*/ 0 w 6742471"/>
              <a:gd name="connsiteY0" fmla="*/ 6065730 h 6858000"/>
              <a:gd name="connsiteX1" fmla="*/ 4270623 w 6742471"/>
              <a:gd name="connsiteY1" fmla="*/ 6065730 h 6858000"/>
              <a:gd name="connsiteX2" fmla="*/ 3622271 w 6742471"/>
              <a:gd name="connsiteY2" fmla="*/ 6858000 h 6858000"/>
              <a:gd name="connsiteX3" fmla="*/ 647640 w 6742471"/>
              <a:gd name="connsiteY3" fmla="*/ 6858000 h 6858000"/>
              <a:gd name="connsiteX4" fmla="*/ 2134138 w 6742471"/>
              <a:gd name="connsiteY4" fmla="*/ 3486414 h 6858000"/>
              <a:gd name="connsiteX5" fmla="*/ 4270623 w 6742471"/>
              <a:gd name="connsiteY5" fmla="*/ 5963626 h 6858000"/>
              <a:gd name="connsiteX6" fmla="*/ 0 w 6742471"/>
              <a:gd name="connsiteY6" fmla="*/ 5963626 h 6858000"/>
              <a:gd name="connsiteX7" fmla="*/ 2270160 w 6742471"/>
              <a:gd name="connsiteY7" fmla="*/ 3451855 h 6858000"/>
              <a:gd name="connsiteX8" fmla="*/ 6740125 w 6742471"/>
              <a:gd name="connsiteY8" fmla="*/ 3451855 h 6858000"/>
              <a:gd name="connsiteX9" fmla="*/ 4406645 w 6742471"/>
              <a:gd name="connsiteY9" fmla="*/ 5929068 h 6858000"/>
              <a:gd name="connsiteX10" fmla="*/ 4406645 w 6742471"/>
              <a:gd name="connsiteY10" fmla="*/ 872539 h 6858000"/>
              <a:gd name="connsiteX11" fmla="*/ 6742471 w 6742471"/>
              <a:gd name="connsiteY11" fmla="*/ 3349752 h 6858000"/>
              <a:gd name="connsiteX12" fmla="*/ 2270160 w 6742471"/>
              <a:gd name="connsiteY12" fmla="*/ 3349752 h 6858000"/>
              <a:gd name="connsiteX13" fmla="*/ 0 w 6742471"/>
              <a:gd name="connsiteY13" fmla="*/ 803422 h 6858000"/>
              <a:gd name="connsiteX14" fmla="*/ 4270623 w 6742471"/>
              <a:gd name="connsiteY14" fmla="*/ 803422 h 6858000"/>
              <a:gd name="connsiteX15" fmla="*/ 2134138 w 6742471"/>
              <a:gd name="connsiteY15" fmla="*/ 3280635 h 6858000"/>
              <a:gd name="connsiteX16" fmla="*/ 604192 w 6742471"/>
              <a:gd name="connsiteY16" fmla="*/ 0 h 6858000"/>
              <a:gd name="connsiteX17" fmla="*/ 3665767 w 6742471"/>
              <a:gd name="connsiteY17" fmla="*/ 0 h 6858000"/>
              <a:gd name="connsiteX18" fmla="*/ 4270623 w 6742471"/>
              <a:gd name="connsiteY18" fmla="*/ 701319 h 6858000"/>
              <a:gd name="connsiteX19" fmla="*/ 0 w 6742471"/>
              <a:gd name="connsiteY19" fmla="*/ 7013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42471" h="6858000">
                <a:moveTo>
                  <a:pt x="0" y="6065730"/>
                </a:moveTo>
                <a:lnTo>
                  <a:pt x="4270623" y="6065730"/>
                </a:lnTo>
                <a:lnTo>
                  <a:pt x="3622271" y="6858000"/>
                </a:lnTo>
                <a:lnTo>
                  <a:pt x="647640" y="6858000"/>
                </a:lnTo>
                <a:close/>
                <a:moveTo>
                  <a:pt x="2134138" y="3486414"/>
                </a:moveTo>
                <a:lnTo>
                  <a:pt x="4270623" y="5963626"/>
                </a:lnTo>
                <a:lnTo>
                  <a:pt x="0" y="5963626"/>
                </a:lnTo>
                <a:close/>
                <a:moveTo>
                  <a:pt x="2270160" y="3451855"/>
                </a:moveTo>
                <a:lnTo>
                  <a:pt x="6740125" y="3451855"/>
                </a:lnTo>
                <a:lnTo>
                  <a:pt x="4406645" y="5929068"/>
                </a:lnTo>
                <a:close/>
                <a:moveTo>
                  <a:pt x="4406645" y="872539"/>
                </a:moveTo>
                <a:lnTo>
                  <a:pt x="6742471" y="3349752"/>
                </a:lnTo>
                <a:lnTo>
                  <a:pt x="2270160" y="3349752"/>
                </a:lnTo>
                <a:close/>
                <a:moveTo>
                  <a:pt x="0" y="803422"/>
                </a:moveTo>
                <a:lnTo>
                  <a:pt x="4270623" y="803422"/>
                </a:lnTo>
                <a:lnTo>
                  <a:pt x="2134138" y="3280635"/>
                </a:lnTo>
                <a:close/>
                <a:moveTo>
                  <a:pt x="604192" y="0"/>
                </a:moveTo>
                <a:lnTo>
                  <a:pt x="3665767" y="0"/>
                </a:lnTo>
                <a:lnTo>
                  <a:pt x="4270623" y="701319"/>
                </a:lnTo>
                <a:lnTo>
                  <a:pt x="0" y="701319"/>
                </a:lnTo>
                <a:close/>
              </a:path>
            </a:pathLst>
          </a:custGeom>
          <a:blipFill>
            <a:blip r:embed="rId2" cstate="print"/>
            <a:srcRect/>
            <a:stretch>
              <a:fillRect l="-2835" r="-2835"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17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末尾幻灯片">
    <p:bg>
      <p:bgPr>
        <a:solidFill>
          <a:srgbClr val="328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2EB7C7D6-AF00-4925-90B7-2B2527A1E0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11000"/>
            </a:blip>
            <a:srcRect/>
            <a:stretch>
              <a:fillRect t="-122220" b="-43914"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706C1E0-408C-489E-8A3E-469794B501F2}"/>
              </a:ext>
            </a:extLst>
          </p:cNvPr>
          <p:cNvSpPr/>
          <p:nvPr userDrawn="1"/>
        </p:nvSpPr>
        <p:spPr>
          <a:xfrm>
            <a:off x="6607251" y="0"/>
            <a:ext cx="4335363" cy="6858000"/>
          </a:xfrm>
          <a:custGeom>
            <a:avLst/>
            <a:gdLst>
              <a:gd name="connsiteX0" fmla="*/ 0 w 6742471"/>
              <a:gd name="connsiteY0" fmla="*/ 6065730 h 6858000"/>
              <a:gd name="connsiteX1" fmla="*/ 4270623 w 6742471"/>
              <a:gd name="connsiteY1" fmla="*/ 6065730 h 6858000"/>
              <a:gd name="connsiteX2" fmla="*/ 3622271 w 6742471"/>
              <a:gd name="connsiteY2" fmla="*/ 6858000 h 6858000"/>
              <a:gd name="connsiteX3" fmla="*/ 647640 w 6742471"/>
              <a:gd name="connsiteY3" fmla="*/ 6858000 h 6858000"/>
              <a:gd name="connsiteX4" fmla="*/ 2134138 w 6742471"/>
              <a:gd name="connsiteY4" fmla="*/ 3486414 h 6858000"/>
              <a:gd name="connsiteX5" fmla="*/ 4270623 w 6742471"/>
              <a:gd name="connsiteY5" fmla="*/ 5963626 h 6858000"/>
              <a:gd name="connsiteX6" fmla="*/ 0 w 6742471"/>
              <a:gd name="connsiteY6" fmla="*/ 5963626 h 6858000"/>
              <a:gd name="connsiteX7" fmla="*/ 2270160 w 6742471"/>
              <a:gd name="connsiteY7" fmla="*/ 3451855 h 6858000"/>
              <a:gd name="connsiteX8" fmla="*/ 6740125 w 6742471"/>
              <a:gd name="connsiteY8" fmla="*/ 3451855 h 6858000"/>
              <a:gd name="connsiteX9" fmla="*/ 4406645 w 6742471"/>
              <a:gd name="connsiteY9" fmla="*/ 5929068 h 6858000"/>
              <a:gd name="connsiteX10" fmla="*/ 4406645 w 6742471"/>
              <a:gd name="connsiteY10" fmla="*/ 872539 h 6858000"/>
              <a:gd name="connsiteX11" fmla="*/ 6742471 w 6742471"/>
              <a:gd name="connsiteY11" fmla="*/ 3349752 h 6858000"/>
              <a:gd name="connsiteX12" fmla="*/ 2270160 w 6742471"/>
              <a:gd name="connsiteY12" fmla="*/ 3349752 h 6858000"/>
              <a:gd name="connsiteX13" fmla="*/ 0 w 6742471"/>
              <a:gd name="connsiteY13" fmla="*/ 803422 h 6858000"/>
              <a:gd name="connsiteX14" fmla="*/ 4270623 w 6742471"/>
              <a:gd name="connsiteY14" fmla="*/ 803422 h 6858000"/>
              <a:gd name="connsiteX15" fmla="*/ 2134138 w 6742471"/>
              <a:gd name="connsiteY15" fmla="*/ 3280635 h 6858000"/>
              <a:gd name="connsiteX16" fmla="*/ 604192 w 6742471"/>
              <a:gd name="connsiteY16" fmla="*/ 0 h 6858000"/>
              <a:gd name="connsiteX17" fmla="*/ 3665767 w 6742471"/>
              <a:gd name="connsiteY17" fmla="*/ 0 h 6858000"/>
              <a:gd name="connsiteX18" fmla="*/ 4270623 w 6742471"/>
              <a:gd name="connsiteY18" fmla="*/ 701319 h 6858000"/>
              <a:gd name="connsiteX19" fmla="*/ 0 w 6742471"/>
              <a:gd name="connsiteY19" fmla="*/ 7013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42471" h="6858000">
                <a:moveTo>
                  <a:pt x="0" y="6065730"/>
                </a:moveTo>
                <a:lnTo>
                  <a:pt x="4270623" y="6065730"/>
                </a:lnTo>
                <a:lnTo>
                  <a:pt x="3622271" y="6858000"/>
                </a:lnTo>
                <a:lnTo>
                  <a:pt x="647640" y="6858000"/>
                </a:lnTo>
                <a:close/>
                <a:moveTo>
                  <a:pt x="2134138" y="3486414"/>
                </a:moveTo>
                <a:lnTo>
                  <a:pt x="4270623" y="5963626"/>
                </a:lnTo>
                <a:lnTo>
                  <a:pt x="0" y="5963626"/>
                </a:lnTo>
                <a:close/>
                <a:moveTo>
                  <a:pt x="2270160" y="3451855"/>
                </a:moveTo>
                <a:lnTo>
                  <a:pt x="6740125" y="3451855"/>
                </a:lnTo>
                <a:lnTo>
                  <a:pt x="4406645" y="5929068"/>
                </a:lnTo>
                <a:close/>
                <a:moveTo>
                  <a:pt x="4406645" y="872539"/>
                </a:moveTo>
                <a:lnTo>
                  <a:pt x="6742471" y="3349752"/>
                </a:lnTo>
                <a:lnTo>
                  <a:pt x="2270160" y="3349752"/>
                </a:lnTo>
                <a:close/>
                <a:moveTo>
                  <a:pt x="0" y="803422"/>
                </a:moveTo>
                <a:lnTo>
                  <a:pt x="4270623" y="803422"/>
                </a:lnTo>
                <a:lnTo>
                  <a:pt x="2134138" y="3280635"/>
                </a:lnTo>
                <a:close/>
                <a:moveTo>
                  <a:pt x="604192" y="0"/>
                </a:moveTo>
                <a:lnTo>
                  <a:pt x="3665767" y="0"/>
                </a:lnTo>
                <a:lnTo>
                  <a:pt x="4270623" y="701319"/>
                </a:lnTo>
                <a:lnTo>
                  <a:pt x="0" y="70131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61F9D3F-1588-4B27-B1CA-5757D6E2DADA}"/>
              </a:ext>
            </a:extLst>
          </p:cNvPr>
          <p:cNvSpPr/>
          <p:nvPr userDrawn="1"/>
        </p:nvSpPr>
        <p:spPr>
          <a:xfrm>
            <a:off x="7260672" y="0"/>
            <a:ext cx="4335363" cy="6858000"/>
          </a:xfrm>
          <a:custGeom>
            <a:avLst/>
            <a:gdLst>
              <a:gd name="connsiteX0" fmla="*/ 0 w 6742471"/>
              <a:gd name="connsiteY0" fmla="*/ 6065730 h 6858000"/>
              <a:gd name="connsiteX1" fmla="*/ 4270623 w 6742471"/>
              <a:gd name="connsiteY1" fmla="*/ 6065730 h 6858000"/>
              <a:gd name="connsiteX2" fmla="*/ 3622271 w 6742471"/>
              <a:gd name="connsiteY2" fmla="*/ 6858000 h 6858000"/>
              <a:gd name="connsiteX3" fmla="*/ 647640 w 6742471"/>
              <a:gd name="connsiteY3" fmla="*/ 6858000 h 6858000"/>
              <a:gd name="connsiteX4" fmla="*/ 2134138 w 6742471"/>
              <a:gd name="connsiteY4" fmla="*/ 3486414 h 6858000"/>
              <a:gd name="connsiteX5" fmla="*/ 4270623 w 6742471"/>
              <a:gd name="connsiteY5" fmla="*/ 5963626 h 6858000"/>
              <a:gd name="connsiteX6" fmla="*/ 0 w 6742471"/>
              <a:gd name="connsiteY6" fmla="*/ 5963626 h 6858000"/>
              <a:gd name="connsiteX7" fmla="*/ 2270160 w 6742471"/>
              <a:gd name="connsiteY7" fmla="*/ 3451855 h 6858000"/>
              <a:gd name="connsiteX8" fmla="*/ 6740125 w 6742471"/>
              <a:gd name="connsiteY8" fmla="*/ 3451855 h 6858000"/>
              <a:gd name="connsiteX9" fmla="*/ 4406645 w 6742471"/>
              <a:gd name="connsiteY9" fmla="*/ 5929068 h 6858000"/>
              <a:gd name="connsiteX10" fmla="*/ 4406645 w 6742471"/>
              <a:gd name="connsiteY10" fmla="*/ 872539 h 6858000"/>
              <a:gd name="connsiteX11" fmla="*/ 6742471 w 6742471"/>
              <a:gd name="connsiteY11" fmla="*/ 3349752 h 6858000"/>
              <a:gd name="connsiteX12" fmla="*/ 2270160 w 6742471"/>
              <a:gd name="connsiteY12" fmla="*/ 3349752 h 6858000"/>
              <a:gd name="connsiteX13" fmla="*/ 0 w 6742471"/>
              <a:gd name="connsiteY13" fmla="*/ 803422 h 6858000"/>
              <a:gd name="connsiteX14" fmla="*/ 4270623 w 6742471"/>
              <a:gd name="connsiteY14" fmla="*/ 803422 h 6858000"/>
              <a:gd name="connsiteX15" fmla="*/ 2134138 w 6742471"/>
              <a:gd name="connsiteY15" fmla="*/ 3280635 h 6858000"/>
              <a:gd name="connsiteX16" fmla="*/ 604192 w 6742471"/>
              <a:gd name="connsiteY16" fmla="*/ 0 h 6858000"/>
              <a:gd name="connsiteX17" fmla="*/ 3665767 w 6742471"/>
              <a:gd name="connsiteY17" fmla="*/ 0 h 6858000"/>
              <a:gd name="connsiteX18" fmla="*/ 4270623 w 6742471"/>
              <a:gd name="connsiteY18" fmla="*/ 701319 h 6858000"/>
              <a:gd name="connsiteX19" fmla="*/ 0 w 6742471"/>
              <a:gd name="connsiteY19" fmla="*/ 7013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42471" h="6858000">
                <a:moveTo>
                  <a:pt x="0" y="6065730"/>
                </a:moveTo>
                <a:lnTo>
                  <a:pt x="4270623" y="6065730"/>
                </a:lnTo>
                <a:lnTo>
                  <a:pt x="3622271" y="6858000"/>
                </a:lnTo>
                <a:lnTo>
                  <a:pt x="647640" y="6858000"/>
                </a:lnTo>
                <a:close/>
                <a:moveTo>
                  <a:pt x="2134138" y="3486414"/>
                </a:moveTo>
                <a:lnTo>
                  <a:pt x="4270623" y="5963626"/>
                </a:lnTo>
                <a:lnTo>
                  <a:pt x="0" y="5963626"/>
                </a:lnTo>
                <a:close/>
                <a:moveTo>
                  <a:pt x="2270160" y="3451855"/>
                </a:moveTo>
                <a:lnTo>
                  <a:pt x="6740125" y="3451855"/>
                </a:lnTo>
                <a:lnTo>
                  <a:pt x="4406645" y="5929068"/>
                </a:lnTo>
                <a:close/>
                <a:moveTo>
                  <a:pt x="4406645" y="872539"/>
                </a:moveTo>
                <a:lnTo>
                  <a:pt x="6742471" y="3349752"/>
                </a:lnTo>
                <a:lnTo>
                  <a:pt x="2270160" y="3349752"/>
                </a:lnTo>
                <a:close/>
                <a:moveTo>
                  <a:pt x="0" y="803422"/>
                </a:moveTo>
                <a:lnTo>
                  <a:pt x="4270623" y="803422"/>
                </a:lnTo>
                <a:lnTo>
                  <a:pt x="2134138" y="3280635"/>
                </a:lnTo>
                <a:close/>
                <a:moveTo>
                  <a:pt x="604192" y="0"/>
                </a:moveTo>
                <a:lnTo>
                  <a:pt x="3665767" y="0"/>
                </a:lnTo>
                <a:lnTo>
                  <a:pt x="4270623" y="701319"/>
                </a:lnTo>
                <a:lnTo>
                  <a:pt x="0" y="701319"/>
                </a:lnTo>
                <a:close/>
              </a:path>
            </a:pathLst>
          </a:custGeom>
          <a:blipFill>
            <a:blip r:embed="rId3" cstate="print"/>
            <a:stretch>
              <a:fillRect l="-2835" r="-2835"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1719790" y="1764615"/>
            <a:ext cx="3312130" cy="1260068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719790" y="4839658"/>
            <a:ext cx="331213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19790" y="4543387"/>
            <a:ext cx="331213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79915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2020/11/22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tags" Target="../tags/tag6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tags" Target="../tags/tag5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ags" Target="../tags/tag4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3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2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3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5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gif"/><Relationship Id="rId18" Type="http://schemas.openxmlformats.org/officeDocument/2006/relationships/image" Target="../media/image38.gif"/><Relationship Id="rId26" Type="http://schemas.openxmlformats.org/officeDocument/2006/relationships/image" Target="../media/image46.png"/><Relationship Id="rId21" Type="http://schemas.openxmlformats.org/officeDocument/2006/relationships/image" Target="../media/image41.png"/><Relationship Id="rId34" Type="http://schemas.openxmlformats.org/officeDocument/2006/relationships/image" Target="../media/image52.png"/><Relationship Id="rId7" Type="http://schemas.openxmlformats.org/officeDocument/2006/relationships/image" Target="../media/image27.jpg"/><Relationship Id="rId12" Type="http://schemas.openxmlformats.org/officeDocument/2006/relationships/image" Target="../media/image32.jpg"/><Relationship Id="rId17" Type="http://schemas.openxmlformats.org/officeDocument/2006/relationships/image" Target="../media/image37.png"/><Relationship Id="rId25" Type="http://schemas.openxmlformats.org/officeDocument/2006/relationships/image" Target="../media/image45.jpeg"/><Relationship Id="rId3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jp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5" Type="http://schemas.openxmlformats.org/officeDocument/2006/relationships/image" Target="../media/image25.png"/><Relationship Id="rId15" Type="http://schemas.openxmlformats.org/officeDocument/2006/relationships/image" Target="../media/image35.jpg"/><Relationship Id="rId23" Type="http://schemas.openxmlformats.org/officeDocument/2006/relationships/image" Target="../media/image43.png"/><Relationship Id="rId28" Type="http://schemas.openxmlformats.org/officeDocument/2006/relationships/image" Target="../media/image48.jpg"/><Relationship Id="rId36" Type="http://schemas.openxmlformats.org/officeDocument/2006/relationships/image" Target="../media/image54.jpg"/><Relationship Id="rId10" Type="http://schemas.openxmlformats.org/officeDocument/2006/relationships/image" Target="../media/image30.JPG"/><Relationship Id="rId19" Type="http://schemas.openxmlformats.org/officeDocument/2006/relationships/image" Target="../media/image39.jpeg"/><Relationship Id="rId31" Type="http://schemas.openxmlformats.org/officeDocument/2006/relationships/image" Target="../media/image49.jpeg"/><Relationship Id="rId4" Type="http://schemas.openxmlformats.org/officeDocument/2006/relationships/image" Target="../media/image24.jp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22.png"/><Relationship Id="rId35" Type="http://schemas.openxmlformats.org/officeDocument/2006/relationships/image" Target="../media/image53.jpeg"/><Relationship Id="rId8" Type="http://schemas.openxmlformats.org/officeDocument/2006/relationships/image" Target="../media/image28.jpg"/><Relationship Id="rId3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SAP Cloud Platform</a:t>
            </a:r>
          </a:p>
        </p:txBody>
      </p:sp>
      <p:sp>
        <p:nvSpPr>
          <p:cNvPr id="10" name="文本占位符 9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i="1" dirty="0">
                <a:latin typeface="Calibri" panose="020F0502020204030204" pitchFamily="34" charset="0"/>
                <a:ea typeface="+mj-ea"/>
              </a:rPr>
              <a:t>Digital Compliance Service </a:t>
            </a:r>
          </a:p>
        </p:txBody>
      </p:sp>
      <p:sp>
        <p:nvSpPr>
          <p:cNvPr id="6" name="文本占位符 5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>
            <a:spLocks noGrp="1"/>
          </p:cNvSpPr>
          <p:nvPr>
            <p:ph type="body" sz="quarter" idx="10"/>
          </p:nvPr>
        </p:nvSpPr>
        <p:spPr>
          <a:xfrm>
            <a:off x="4354507" y="4379637"/>
            <a:ext cx="2797175" cy="248371"/>
          </a:xfrm>
        </p:spPr>
        <p:txBody>
          <a:bodyPr/>
          <a:lstStyle/>
          <a:p>
            <a:r>
              <a:rPr lang="en-US" altLang="zh-CN" sz="1800" i="1" dirty="0">
                <a:latin typeface="Calibri" panose="020F0502020204030204" pitchFamily="34" charset="0"/>
              </a:rPr>
              <a:t>eWay Bill </a:t>
            </a:r>
          </a:p>
        </p:txBody>
      </p:sp>
      <p:sp>
        <p:nvSpPr>
          <p:cNvPr id="7" name="文本占位符 6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>
            <a:spLocks noGrp="1"/>
          </p:cNvSpPr>
          <p:nvPr>
            <p:ph type="body" sz="quarter" idx="11"/>
          </p:nvPr>
        </p:nvSpPr>
        <p:spPr>
          <a:xfrm>
            <a:off x="4354507" y="4628008"/>
            <a:ext cx="2797175" cy="248371"/>
          </a:xfrm>
        </p:spPr>
        <p:txBody>
          <a:bodyPr/>
          <a:lstStyle/>
          <a:p>
            <a:r>
              <a:rPr lang="en-US" altLang="zh-CN" sz="1800" i="1" dirty="0">
                <a:latin typeface="Calibri" panose="020F0502020204030204" pitchFamily="34" charset="0"/>
              </a:rPr>
              <a:t>eInvoice IRN</a:t>
            </a:r>
            <a:endParaRPr lang="en-US" altLang="en-US" sz="1800" i="1" dirty="0">
              <a:latin typeface="Calibri" panose="020F0502020204030204" pitchFamily="34" charset="0"/>
            </a:endParaRPr>
          </a:p>
        </p:txBody>
      </p:sp>
      <p:sp>
        <p:nvSpPr>
          <p:cNvPr id="78" name="文本框 77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8583077" y="1451987"/>
            <a:ext cx="3167645" cy="7954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n-US" altLang="zh-CN" spc="100" dirty="0">
                <a:gradFill>
                  <a:gsLst>
                    <a:gs pos="50000">
                      <a:schemeClr val="tx2">
                        <a:lumMod val="60000"/>
                        <a:lumOff val="40000"/>
                        <a:alpha val="41000"/>
                      </a:schemeClr>
                    </a:gs>
                    <a:gs pos="100000">
                      <a:schemeClr val="tx2">
                        <a:lumMod val="40000"/>
                        <a:lumOff val="60000"/>
                        <a:alpha val="60000"/>
                      </a:schemeClr>
                    </a:gs>
                  </a:gsLst>
                  <a:lin ang="5400000" scaled="1"/>
                </a:gradFill>
                <a:latin typeface="Impact" panose="020B0806030902050204" pitchFamily="34" charset="0"/>
                <a:cs typeface="Arial" panose="020B0604020202020204" pitchFamily="34" charset="0"/>
              </a:rPr>
              <a:t>TECHNOLOGIES</a:t>
            </a:r>
            <a:endParaRPr lang="zh-CN" altLang="en-US" spc="100" dirty="0">
              <a:gradFill>
                <a:gsLst>
                  <a:gs pos="50000">
                    <a:schemeClr val="tx2">
                      <a:lumMod val="60000"/>
                      <a:lumOff val="40000"/>
                      <a:alpha val="41000"/>
                    </a:schemeClr>
                  </a:gs>
                  <a:gs pos="100000">
                    <a:schemeClr val="tx2">
                      <a:lumMod val="40000"/>
                      <a:lumOff val="60000"/>
                      <a:alpha val="60000"/>
                    </a:schemeClr>
                  </a:gs>
                </a:gsLst>
                <a:lin ang="5400000" scaled="1"/>
              </a:gra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9" name="文本框 78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9894626" y="2483892"/>
            <a:ext cx="1856095" cy="6871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n-US" altLang="zh-CN" spc="100" dirty="0">
                <a:gradFill>
                  <a:gsLst>
                    <a:gs pos="50000">
                      <a:schemeClr val="tx2">
                        <a:lumMod val="60000"/>
                        <a:lumOff val="40000"/>
                        <a:alpha val="41000"/>
                      </a:schemeClr>
                    </a:gs>
                    <a:gs pos="100000">
                      <a:schemeClr val="tx2">
                        <a:lumMod val="40000"/>
                        <a:lumOff val="60000"/>
                        <a:alpha val="60000"/>
                      </a:schemeClr>
                    </a:gs>
                  </a:gsLst>
                  <a:lin ang="5400000" scaled="1"/>
                </a:gradFill>
                <a:latin typeface="Impact" panose="020B0806030902050204" pitchFamily="34" charset="0"/>
                <a:cs typeface="Arial" panose="020B0604020202020204" pitchFamily="34" charset="0"/>
              </a:rPr>
              <a:t>2019</a:t>
            </a:r>
            <a:endParaRPr lang="zh-CN" altLang="en-US" spc="100" dirty="0">
              <a:gradFill>
                <a:gsLst>
                  <a:gs pos="50000">
                    <a:schemeClr val="tx2">
                      <a:lumMod val="60000"/>
                      <a:lumOff val="40000"/>
                      <a:alpha val="41000"/>
                    </a:schemeClr>
                  </a:gs>
                  <a:gs pos="100000">
                    <a:schemeClr val="tx2">
                      <a:lumMod val="40000"/>
                      <a:lumOff val="60000"/>
                      <a:alpha val="60000"/>
                    </a:schemeClr>
                  </a:gs>
                </a:gsLst>
                <a:lin ang="5400000" scaled="1"/>
              </a:gra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直接连接符 80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CxnSpPr/>
          <p:nvPr/>
        </p:nvCxnSpPr>
        <p:spPr>
          <a:xfrm flipH="1">
            <a:off x="8583077" y="2366122"/>
            <a:ext cx="3167645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CxnSpPr/>
          <p:nvPr/>
        </p:nvCxnSpPr>
        <p:spPr>
          <a:xfrm flipH="1">
            <a:off x="9757550" y="3303428"/>
            <a:ext cx="2020468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7d195523061f1c0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</a:t>
            </a:r>
            <a:endParaRPr lang="zh-CN" altLang="en-US" sz="10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1EABCAAD-DFDB-4273-A6EA-5324279C653A}"/>
              </a:ext>
            </a:extLst>
          </p:cNvPr>
          <p:cNvSpPr txBox="1"/>
          <p:nvPr/>
        </p:nvSpPr>
        <p:spPr>
          <a:xfrm>
            <a:off x="962224" y="5769971"/>
            <a:ext cx="893240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9900"/>
                </a:solidFill>
                <a:latin typeface="Segoe UI"/>
                <a:cs typeface="Segoe UI"/>
              </a:rPr>
              <a:t>Castaliaz</a:t>
            </a:r>
            <a:r>
              <a:rPr sz="2800" b="1" spc="-25" dirty="0">
                <a:solidFill>
                  <a:srgbClr val="FF9900"/>
                </a:solidFill>
                <a:latin typeface="Segoe UI"/>
                <a:cs typeface="Segoe UI"/>
              </a:rPr>
              <a:t> </a:t>
            </a:r>
            <a:r>
              <a:rPr sz="2800" b="1" spc="-35" dirty="0">
                <a:solidFill>
                  <a:srgbClr val="FF9900"/>
                </a:solidFill>
                <a:latin typeface="Segoe UI"/>
                <a:cs typeface="Segoe UI"/>
              </a:rPr>
              <a:t>Technologies</a:t>
            </a:r>
            <a:r>
              <a:rPr lang="en-IN" sz="2800" b="1" spc="-35" dirty="0">
                <a:solidFill>
                  <a:srgbClr val="FF9900"/>
                </a:solidFill>
                <a:latin typeface="Segoe UI"/>
                <a:cs typeface="Segoe UI"/>
              </a:rPr>
              <a:t> Private Limited </a:t>
            </a:r>
            <a:endParaRPr sz="2800" dirty="0">
              <a:latin typeface="Segoe UI"/>
              <a:cs typeface="Segoe U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83C17-B363-4F7C-8541-847DF1CE4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066" y="32667"/>
            <a:ext cx="1592312" cy="964030"/>
          </a:xfrm>
          <a:prstGeom prst="rect">
            <a:avLst/>
          </a:prstGeom>
        </p:spPr>
      </p:pic>
      <p:sp>
        <p:nvSpPr>
          <p:cNvPr id="19" name="文本占位符 5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E3F7C67C-727C-4A67-8947-528D569804B3}"/>
              </a:ext>
            </a:extLst>
          </p:cNvPr>
          <p:cNvSpPr txBox="1">
            <a:spLocks/>
          </p:cNvSpPr>
          <p:nvPr/>
        </p:nvSpPr>
        <p:spPr>
          <a:xfrm>
            <a:off x="4354507" y="4098657"/>
            <a:ext cx="2797175" cy="248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i="1" dirty="0">
                <a:latin typeface="Calibri" panose="020F0502020204030204" pitchFamily="34" charset="0"/>
              </a:rPr>
              <a:t>GST Reporting</a:t>
            </a:r>
          </a:p>
        </p:txBody>
      </p:sp>
      <p:sp>
        <p:nvSpPr>
          <p:cNvPr id="16" name="灯片编号占位符 3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38FF4B3E-955C-4603-A7E4-5E86EF2E79B6}"/>
              </a:ext>
            </a:extLst>
          </p:cNvPr>
          <p:cNvSpPr txBox="1">
            <a:spLocks/>
          </p:cNvSpPr>
          <p:nvPr/>
        </p:nvSpPr>
        <p:spPr>
          <a:xfrm>
            <a:off x="9262239" y="6558514"/>
            <a:ext cx="2909887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îṡḷidê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386196" y="0"/>
            <a:ext cx="839700" cy="6108673"/>
          </a:xfrm>
          <a:prstGeom prst="rect">
            <a:avLst/>
          </a:prstGeom>
          <a:gradFill flip="none" rotWithShape="1">
            <a:gsLst>
              <a:gs pos="0">
                <a:srgbClr val="F95245"/>
              </a:gs>
              <a:gs pos="50000">
                <a:srgbClr val="FA7268">
                  <a:shade val="67500"/>
                  <a:satMod val="115000"/>
                </a:srgbClr>
              </a:gs>
              <a:gs pos="100000">
                <a:srgbClr val="FA7268">
                  <a:shade val="100000"/>
                  <a:satMod val="1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5" name="îṥ1íḍ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385867" y="6386287"/>
            <a:ext cx="839700" cy="4717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íṣľïḋé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1225567" y="59985"/>
            <a:ext cx="4009689" cy="8521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Input Credit Analytics</a:t>
            </a:r>
          </a:p>
          <a:p>
            <a:pPr>
              <a:buSzPct val="25000"/>
            </a:pPr>
            <a:endParaRPr lang="en-US" sz="2000" b="1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2" name="e7d195523061f1c0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</a:t>
            </a:r>
            <a:endParaRPr lang="zh-CN" altLang="en-US" sz="1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5ABEA6-3C3C-41A0-A155-AB5F5E81CAAC}"/>
              </a:ext>
            </a:extLst>
          </p:cNvPr>
          <p:cNvGrpSpPr/>
          <p:nvPr/>
        </p:nvGrpSpPr>
        <p:grpSpPr>
          <a:xfrm>
            <a:off x="29891" y="768538"/>
            <a:ext cx="12132217" cy="4527422"/>
            <a:chOff x="1" y="1263778"/>
            <a:chExt cx="12132217" cy="452742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D14661F-5EB7-4622-A6CC-0F1EDA096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263778"/>
              <a:ext cx="9067800" cy="440936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A358330-AEFB-4F23-87C7-8A3ECCC88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56"/>
            <a:stretch/>
          </p:blipFill>
          <p:spPr>
            <a:xfrm>
              <a:off x="9067801" y="1263779"/>
              <a:ext cx="3064417" cy="4527421"/>
            </a:xfrm>
            <a:prstGeom prst="rect">
              <a:avLst/>
            </a:prstGeom>
          </p:spPr>
        </p:pic>
      </p:grpSp>
      <p:cxnSp>
        <p:nvCxnSpPr>
          <p:cNvPr id="33" name="直接连接符 7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C3E833EF-58CD-490C-AE69-DE4E6F435A30}"/>
              </a:ext>
            </a:extLst>
          </p:cNvPr>
          <p:cNvCxnSpPr>
            <a:cxnSpLocks/>
          </p:cNvCxnSpPr>
          <p:nvPr/>
        </p:nvCxnSpPr>
        <p:spPr>
          <a:xfrm>
            <a:off x="1083622" y="5301447"/>
            <a:ext cx="1090542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$ḷíďé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900E25C3-E3BE-45BE-A04C-2493C903F54D}"/>
              </a:ext>
            </a:extLst>
          </p:cNvPr>
          <p:cNvSpPr txBox="1"/>
          <p:nvPr/>
        </p:nvSpPr>
        <p:spPr>
          <a:xfrm>
            <a:off x="1091381" y="6123872"/>
            <a:ext cx="2858337" cy="73961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Why am I missing Input credit???</a:t>
            </a:r>
          </a:p>
        </p:txBody>
      </p:sp>
      <p:sp>
        <p:nvSpPr>
          <p:cNvPr id="35" name="íṧ1íḑ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40E71821-6FF1-45F3-8019-938B024FB707}"/>
              </a:ext>
            </a:extLst>
          </p:cNvPr>
          <p:cNvSpPr txBox="1"/>
          <p:nvPr/>
        </p:nvSpPr>
        <p:spPr>
          <a:xfrm>
            <a:off x="1225567" y="5661990"/>
            <a:ext cx="280055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</a:rPr>
              <a:t>Missing Input credit</a:t>
            </a:r>
          </a:p>
        </p:txBody>
      </p:sp>
      <p:sp>
        <p:nvSpPr>
          <p:cNvPr id="46" name="îṩļîḍ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2743F88D-4587-44E2-85BD-2E304513966C}"/>
              </a:ext>
            </a:extLst>
          </p:cNvPr>
          <p:cNvSpPr txBox="1"/>
          <p:nvPr/>
        </p:nvSpPr>
        <p:spPr>
          <a:xfrm>
            <a:off x="4990557" y="6068643"/>
            <a:ext cx="3001770" cy="73961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Due to missing Input Credit, end up paying more GST to Government</a:t>
            </a:r>
          </a:p>
        </p:txBody>
      </p:sp>
      <p:sp>
        <p:nvSpPr>
          <p:cNvPr id="47" name="îṧḻíď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D0A14AD4-F37D-4389-A4BF-F688C41D7296}"/>
              </a:ext>
            </a:extLst>
          </p:cNvPr>
          <p:cNvSpPr txBox="1"/>
          <p:nvPr/>
        </p:nvSpPr>
        <p:spPr>
          <a:xfrm>
            <a:off x="4837110" y="5661990"/>
            <a:ext cx="327964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</a:rPr>
              <a:t>Blocked working Capital</a:t>
            </a:r>
          </a:p>
        </p:txBody>
      </p:sp>
      <p:sp>
        <p:nvSpPr>
          <p:cNvPr id="54" name="îṡļïdê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A9112700-3933-4270-BA0D-924B06DCE187}"/>
              </a:ext>
            </a:extLst>
          </p:cNvPr>
          <p:cNvSpPr txBox="1"/>
          <p:nvPr/>
        </p:nvSpPr>
        <p:spPr>
          <a:xfrm>
            <a:off x="9202348" y="6112626"/>
            <a:ext cx="2821909" cy="73961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SAP ASP Solution gives complete Transparency and visibility on missing, unmatched invoices</a:t>
            </a:r>
          </a:p>
        </p:txBody>
      </p:sp>
      <p:sp>
        <p:nvSpPr>
          <p:cNvPr id="55" name="iṩḻîḓé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BCE92AF1-D2FE-4429-AE38-B4F10DC9AF55}"/>
              </a:ext>
            </a:extLst>
          </p:cNvPr>
          <p:cNvSpPr txBox="1"/>
          <p:nvPr/>
        </p:nvSpPr>
        <p:spPr>
          <a:xfrm>
            <a:off x="8935416" y="5661990"/>
            <a:ext cx="3147130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</a:rPr>
              <a:t>Does SAP ASP Help?</a:t>
            </a:r>
          </a:p>
        </p:txBody>
      </p:sp>
      <p:cxnSp>
        <p:nvCxnSpPr>
          <p:cNvPr id="60" name="直接连接符 10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02B95214-2A2B-4D69-B266-2A456539C9EA}"/>
              </a:ext>
            </a:extLst>
          </p:cNvPr>
          <p:cNvCxnSpPr>
            <a:cxnSpLocks/>
          </p:cNvCxnSpPr>
          <p:nvPr/>
        </p:nvCxnSpPr>
        <p:spPr>
          <a:xfrm>
            <a:off x="4509969" y="6007229"/>
            <a:ext cx="0" cy="97552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11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59F838BB-B797-4175-8AEF-B4117237BE01}"/>
              </a:ext>
            </a:extLst>
          </p:cNvPr>
          <p:cNvCxnSpPr>
            <a:cxnSpLocks/>
          </p:cNvCxnSpPr>
          <p:nvPr/>
        </p:nvCxnSpPr>
        <p:spPr>
          <a:xfrm>
            <a:off x="8597337" y="6007229"/>
            <a:ext cx="0" cy="97552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ís1ïḍê">
            <a:extLst>
              <a:ext uri="{FF2B5EF4-FFF2-40B4-BE49-F238E27FC236}">
                <a16:creationId xmlns:a16="http://schemas.microsoft.com/office/drawing/2014/main" id="{EDF3FA6C-E965-4955-A23C-5C9A1B97817D}"/>
              </a:ext>
            </a:extLst>
          </p:cNvPr>
          <p:cNvSpPr/>
          <p:nvPr/>
        </p:nvSpPr>
        <p:spPr>
          <a:xfrm>
            <a:off x="4631974" y="170484"/>
            <a:ext cx="504571" cy="487555"/>
          </a:xfrm>
          <a:prstGeom prst="ellipse">
            <a:avLst/>
          </a:prstGeom>
          <a:gradFill flip="none" rotWithShape="1">
            <a:gsLst>
              <a:gs pos="0">
                <a:srgbClr val="22A8C8"/>
              </a:gs>
              <a:gs pos="50000">
                <a:srgbClr val="3DCF8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9" name="îṣliḑê" descr="e7d195523061f1c01d040b208847c931fe05714e600af4f017F34198BC7EBB6073B2F92FE3C7920FD03AA04FC63D865BBAC8A3D6D34837FED10B4EC3966D135FDF3579C4C5B9BACC7090E493BE7666CD66779C5BF04358CD7AF9691E1667A4012C12BCDE860E07521FB40194679277CC97C86D25FDA187DF38304E9E3C0A87DE465B390C31F51DEE781D9D147F2F5838">
            <a:extLst>
              <a:ext uri="{FF2B5EF4-FFF2-40B4-BE49-F238E27FC236}">
                <a16:creationId xmlns:a16="http://schemas.microsoft.com/office/drawing/2014/main" id="{2157E382-B7A7-4855-A054-9A4D1EFC28B1}"/>
              </a:ext>
            </a:extLst>
          </p:cNvPr>
          <p:cNvSpPr/>
          <p:nvPr/>
        </p:nvSpPr>
        <p:spPr bwMode="auto">
          <a:xfrm>
            <a:off x="4698219" y="219659"/>
            <a:ext cx="362943" cy="363165"/>
          </a:xfrm>
          <a:custGeom>
            <a:avLst/>
            <a:gdLst>
              <a:gd name="connsiteX0" fmla="*/ 398013 w 594254"/>
              <a:gd name="connsiteY0" fmla="*/ 542734 h 602245"/>
              <a:gd name="connsiteX1" fmla="*/ 413149 w 594254"/>
              <a:gd name="connsiteY1" fmla="*/ 581372 h 602245"/>
              <a:gd name="connsiteX2" fmla="*/ 385993 w 594254"/>
              <a:gd name="connsiteY2" fmla="*/ 590254 h 602245"/>
              <a:gd name="connsiteX3" fmla="*/ 301854 w 594254"/>
              <a:gd name="connsiteY3" fmla="*/ 602245 h 602245"/>
              <a:gd name="connsiteX4" fmla="*/ 288054 w 594254"/>
              <a:gd name="connsiteY4" fmla="*/ 602245 h 602245"/>
              <a:gd name="connsiteX5" fmla="*/ 289834 w 594254"/>
              <a:gd name="connsiteY5" fmla="*/ 560499 h 602245"/>
              <a:gd name="connsiteX6" fmla="*/ 374418 w 594254"/>
              <a:gd name="connsiteY6" fmla="*/ 550728 h 602245"/>
              <a:gd name="connsiteX7" fmla="*/ 398013 w 594254"/>
              <a:gd name="connsiteY7" fmla="*/ 542734 h 602245"/>
              <a:gd name="connsiteX8" fmla="*/ 485649 w 594254"/>
              <a:gd name="connsiteY8" fmla="*/ 484937 h 602245"/>
              <a:gd name="connsiteX9" fmla="*/ 515025 w 594254"/>
              <a:gd name="connsiteY9" fmla="*/ 514276 h 602245"/>
              <a:gd name="connsiteX10" fmla="*/ 475412 w 594254"/>
              <a:gd name="connsiteY10" fmla="*/ 547615 h 602245"/>
              <a:gd name="connsiteX11" fmla="*/ 432238 w 594254"/>
              <a:gd name="connsiteY11" fmla="*/ 572953 h 602245"/>
              <a:gd name="connsiteX12" fmla="*/ 414435 w 594254"/>
              <a:gd name="connsiteY12" fmla="*/ 535613 h 602245"/>
              <a:gd name="connsiteX13" fmla="*/ 451377 w 594254"/>
              <a:gd name="connsiteY13" fmla="*/ 513831 h 602245"/>
              <a:gd name="connsiteX14" fmla="*/ 485649 w 594254"/>
              <a:gd name="connsiteY14" fmla="*/ 484937 h 602245"/>
              <a:gd name="connsiteX15" fmla="*/ 536432 w 594254"/>
              <a:gd name="connsiteY15" fmla="*/ 414210 h 602245"/>
              <a:gd name="connsiteX16" fmla="*/ 573821 w 594254"/>
              <a:gd name="connsiteY16" fmla="*/ 431993 h 602245"/>
              <a:gd name="connsiteX17" fmla="*/ 558243 w 594254"/>
              <a:gd name="connsiteY17" fmla="*/ 460445 h 602245"/>
              <a:gd name="connsiteX18" fmla="*/ 541773 w 594254"/>
              <a:gd name="connsiteY18" fmla="*/ 484008 h 602245"/>
              <a:gd name="connsiteX19" fmla="*/ 531981 w 594254"/>
              <a:gd name="connsiteY19" fmla="*/ 496011 h 602245"/>
              <a:gd name="connsiteX20" fmla="*/ 500379 w 594254"/>
              <a:gd name="connsiteY20" fmla="*/ 469337 h 602245"/>
              <a:gd name="connsiteX21" fmla="*/ 508836 w 594254"/>
              <a:gd name="connsiteY21" fmla="*/ 458667 h 602245"/>
              <a:gd name="connsiteX22" fmla="*/ 522634 w 594254"/>
              <a:gd name="connsiteY22" fmla="*/ 438662 h 602245"/>
              <a:gd name="connsiteX23" fmla="*/ 536432 w 594254"/>
              <a:gd name="connsiteY23" fmla="*/ 414210 h 602245"/>
              <a:gd name="connsiteX24" fmla="*/ 554235 w 594254"/>
              <a:gd name="connsiteY24" fmla="*/ 365344 h 602245"/>
              <a:gd name="connsiteX25" fmla="*/ 594254 w 594254"/>
              <a:gd name="connsiteY25" fmla="*/ 375122 h 602245"/>
              <a:gd name="connsiteX26" fmla="*/ 580914 w 594254"/>
              <a:gd name="connsiteY26" fmla="*/ 415568 h 602245"/>
              <a:gd name="connsiteX27" fmla="*/ 542673 w 594254"/>
              <a:gd name="connsiteY27" fmla="*/ 399568 h 602245"/>
              <a:gd name="connsiteX28" fmla="*/ 554235 w 594254"/>
              <a:gd name="connsiteY28" fmla="*/ 365344 h 602245"/>
              <a:gd name="connsiteX29" fmla="*/ 301842 w 594254"/>
              <a:gd name="connsiteY29" fmla="*/ 79576 h 602245"/>
              <a:gd name="connsiteX30" fmla="*/ 301842 w 594254"/>
              <a:gd name="connsiteY30" fmla="*/ 293374 h 602245"/>
              <a:gd name="connsiteX31" fmla="*/ 523510 w 594254"/>
              <a:gd name="connsiteY31" fmla="*/ 293374 h 602245"/>
              <a:gd name="connsiteX32" fmla="*/ 523955 w 594254"/>
              <a:gd name="connsiteY32" fmla="*/ 300931 h 602245"/>
              <a:gd name="connsiteX33" fmla="*/ 301842 w 594254"/>
              <a:gd name="connsiteY33" fmla="*/ 522730 h 602245"/>
              <a:gd name="connsiteX34" fmla="*/ 79729 w 594254"/>
              <a:gd name="connsiteY34" fmla="*/ 300931 h 602245"/>
              <a:gd name="connsiteX35" fmla="*/ 301842 w 594254"/>
              <a:gd name="connsiteY35" fmla="*/ 79576 h 602245"/>
              <a:gd name="connsiteX36" fmla="*/ 281564 w 594254"/>
              <a:gd name="connsiteY36" fmla="*/ 668 h 602245"/>
              <a:gd name="connsiteX37" fmla="*/ 482555 w 594254"/>
              <a:gd name="connsiteY37" fmla="*/ 60003 h 602245"/>
              <a:gd name="connsiteX38" fmla="*/ 482555 w 594254"/>
              <a:gd name="connsiteY38" fmla="*/ 39558 h 602245"/>
              <a:gd name="connsiteX39" fmla="*/ 500361 w 594254"/>
              <a:gd name="connsiteY39" fmla="*/ 21780 h 602245"/>
              <a:gd name="connsiteX40" fmla="*/ 518168 w 594254"/>
              <a:gd name="connsiteY40" fmla="*/ 39558 h 602245"/>
              <a:gd name="connsiteX41" fmla="*/ 518168 w 594254"/>
              <a:gd name="connsiteY41" fmla="*/ 107560 h 602245"/>
              <a:gd name="connsiteX42" fmla="*/ 513271 w 594254"/>
              <a:gd name="connsiteY42" fmla="*/ 120005 h 602245"/>
              <a:gd name="connsiteX43" fmla="*/ 500361 w 594254"/>
              <a:gd name="connsiteY43" fmla="*/ 125339 h 602245"/>
              <a:gd name="connsiteX44" fmla="*/ 434477 w 594254"/>
              <a:gd name="connsiteY44" fmla="*/ 125339 h 602245"/>
              <a:gd name="connsiteX45" fmla="*/ 416671 w 594254"/>
              <a:gd name="connsiteY45" fmla="*/ 107560 h 602245"/>
              <a:gd name="connsiteX46" fmla="*/ 434477 w 594254"/>
              <a:gd name="connsiteY46" fmla="*/ 89782 h 602245"/>
              <a:gd name="connsiteX47" fmla="*/ 453174 w 594254"/>
              <a:gd name="connsiteY47" fmla="*/ 89782 h 602245"/>
              <a:gd name="connsiteX48" fmla="*/ 117968 w 594254"/>
              <a:gd name="connsiteY48" fmla="*/ 117339 h 602245"/>
              <a:gd name="connsiteX49" fmla="*/ 41845 w 594254"/>
              <a:gd name="connsiteY49" fmla="*/ 300900 h 602245"/>
              <a:gd name="connsiteX50" fmla="*/ 117968 w 594254"/>
              <a:gd name="connsiteY50" fmla="*/ 484907 h 602245"/>
              <a:gd name="connsiteX51" fmla="*/ 259084 w 594254"/>
              <a:gd name="connsiteY51" fmla="*/ 557354 h 602245"/>
              <a:gd name="connsiteX52" fmla="*/ 252406 w 594254"/>
              <a:gd name="connsiteY52" fmla="*/ 598244 h 602245"/>
              <a:gd name="connsiteX53" fmla="*/ 88587 w 594254"/>
              <a:gd name="connsiteY53" fmla="*/ 514241 h 602245"/>
              <a:gd name="connsiteX54" fmla="*/ 0 w 594254"/>
              <a:gd name="connsiteY54" fmla="*/ 300900 h 602245"/>
              <a:gd name="connsiteX55" fmla="*/ 88587 w 594254"/>
              <a:gd name="connsiteY55" fmla="*/ 88004 h 602245"/>
              <a:gd name="connsiteX56" fmla="*/ 281564 w 594254"/>
              <a:gd name="connsiteY56" fmla="*/ 668 h 6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94254" h="602245">
                <a:moveTo>
                  <a:pt x="398013" y="542734"/>
                </a:moveTo>
                <a:lnTo>
                  <a:pt x="413149" y="581372"/>
                </a:lnTo>
                <a:cubicBezTo>
                  <a:pt x="404245" y="584925"/>
                  <a:pt x="395342" y="588034"/>
                  <a:pt x="385993" y="590254"/>
                </a:cubicBezTo>
                <a:cubicBezTo>
                  <a:pt x="358837" y="598248"/>
                  <a:pt x="330346" y="602245"/>
                  <a:pt x="301854" y="602245"/>
                </a:cubicBezTo>
                <a:cubicBezTo>
                  <a:pt x="297402" y="602245"/>
                  <a:pt x="292506" y="602245"/>
                  <a:pt x="288054" y="602245"/>
                </a:cubicBezTo>
                <a:lnTo>
                  <a:pt x="289834" y="560499"/>
                </a:lnTo>
                <a:cubicBezTo>
                  <a:pt x="318771" y="561831"/>
                  <a:pt x="347262" y="558722"/>
                  <a:pt x="374418" y="550728"/>
                </a:cubicBezTo>
                <a:cubicBezTo>
                  <a:pt x="382431" y="548508"/>
                  <a:pt x="390000" y="545843"/>
                  <a:pt x="398013" y="542734"/>
                </a:cubicBezTo>
                <a:close/>
                <a:moveTo>
                  <a:pt x="485649" y="484937"/>
                </a:moveTo>
                <a:lnTo>
                  <a:pt x="515025" y="514276"/>
                </a:lnTo>
                <a:cubicBezTo>
                  <a:pt x="503007" y="526278"/>
                  <a:pt x="489655" y="537836"/>
                  <a:pt x="475412" y="547615"/>
                </a:cubicBezTo>
                <a:cubicBezTo>
                  <a:pt x="461614" y="557395"/>
                  <a:pt x="447371" y="565841"/>
                  <a:pt x="432238" y="572953"/>
                </a:cubicBezTo>
                <a:lnTo>
                  <a:pt x="414435" y="535613"/>
                </a:lnTo>
                <a:cubicBezTo>
                  <a:pt x="427342" y="529390"/>
                  <a:pt x="439805" y="521833"/>
                  <a:pt x="451377" y="513831"/>
                </a:cubicBezTo>
                <a:cubicBezTo>
                  <a:pt x="463394" y="505385"/>
                  <a:pt x="474967" y="495606"/>
                  <a:pt x="485649" y="484937"/>
                </a:cubicBezTo>
                <a:close/>
                <a:moveTo>
                  <a:pt x="536432" y="414210"/>
                </a:moveTo>
                <a:lnTo>
                  <a:pt x="573821" y="431993"/>
                </a:lnTo>
                <a:cubicBezTo>
                  <a:pt x="568925" y="441774"/>
                  <a:pt x="563584" y="451109"/>
                  <a:pt x="558243" y="460445"/>
                </a:cubicBezTo>
                <a:cubicBezTo>
                  <a:pt x="552901" y="468448"/>
                  <a:pt x="547560" y="476450"/>
                  <a:pt x="541773" y="484008"/>
                </a:cubicBezTo>
                <a:cubicBezTo>
                  <a:pt x="538658" y="488009"/>
                  <a:pt x="535542" y="492010"/>
                  <a:pt x="531981" y="496011"/>
                </a:cubicBezTo>
                <a:lnTo>
                  <a:pt x="500379" y="469337"/>
                </a:lnTo>
                <a:cubicBezTo>
                  <a:pt x="503049" y="465780"/>
                  <a:pt x="506165" y="462224"/>
                  <a:pt x="508836" y="458667"/>
                </a:cubicBezTo>
                <a:cubicBezTo>
                  <a:pt x="513732" y="451999"/>
                  <a:pt x="518628" y="445330"/>
                  <a:pt x="522634" y="438662"/>
                </a:cubicBezTo>
                <a:cubicBezTo>
                  <a:pt x="527530" y="430659"/>
                  <a:pt x="532426" y="422212"/>
                  <a:pt x="536432" y="414210"/>
                </a:cubicBezTo>
                <a:close/>
                <a:moveTo>
                  <a:pt x="554235" y="365344"/>
                </a:moveTo>
                <a:lnTo>
                  <a:pt x="594254" y="375122"/>
                </a:lnTo>
                <a:cubicBezTo>
                  <a:pt x="590697" y="388901"/>
                  <a:pt x="586250" y="402234"/>
                  <a:pt x="580914" y="415568"/>
                </a:cubicBezTo>
                <a:lnTo>
                  <a:pt x="542673" y="399568"/>
                </a:lnTo>
                <a:cubicBezTo>
                  <a:pt x="547120" y="388456"/>
                  <a:pt x="551122" y="376900"/>
                  <a:pt x="554235" y="365344"/>
                </a:cubicBezTo>
                <a:close/>
                <a:moveTo>
                  <a:pt x="301842" y="79576"/>
                </a:moveTo>
                <a:lnTo>
                  <a:pt x="301842" y="293374"/>
                </a:lnTo>
                <a:lnTo>
                  <a:pt x="523510" y="293374"/>
                </a:lnTo>
                <a:cubicBezTo>
                  <a:pt x="523510" y="296041"/>
                  <a:pt x="523955" y="298264"/>
                  <a:pt x="523955" y="300931"/>
                </a:cubicBezTo>
                <a:cubicBezTo>
                  <a:pt x="523955" y="423609"/>
                  <a:pt x="424249" y="522730"/>
                  <a:pt x="301842" y="522730"/>
                </a:cubicBezTo>
                <a:cubicBezTo>
                  <a:pt x="179435" y="522730"/>
                  <a:pt x="79729" y="423609"/>
                  <a:pt x="79729" y="300931"/>
                </a:cubicBezTo>
                <a:cubicBezTo>
                  <a:pt x="79729" y="178697"/>
                  <a:pt x="179435" y="79576"/>
                  <a:pt x="301842" y="79576"/>
                </a:cubicBezTo>
                <a:close/>
                <a:moveTo>
                  <a:pt x="281564" y="668"/>
                </a:moveTo>
                <a:cubicBezTo>
                  <a:pt x="351900" y="-3999"/>
                  <a:pt x="423571" y="15780"/>
                  <a:pt x="482555" y="60003"/>
                </a:cubicBezTo>
                <a:lnTo>
                  <a:pt x="482555" y="39558"/>
                </a:lnTo>
                <a:cubicBezTo>
                  <a:pt x="482555" y="29336"/>
                  <a:pt x="490568" y="21780"/>
                  <a:pt x="500361" y="21780"/>
                </a:cubicBezTo>
                <a:cubicBezTo>
                  <a:pt x="510155" y="21780"/>
                  <a:pt x="518168" y="29336"/>
                  <a:pt x="518168" y="39558"/>
                </a:cubicBezTo>
                <a:lnTo>
                  <a:pt x="518168" y="107560"/>
                </a:lnTo>
                <a:cubicBezTo>
                  <a:pt x="518168" y="112450"/>
                  <a:pt x="516387" y="116894"/>
                  <a:pt x="513271" y="120005"/>
                </a:cubicBezTo>
                <a:cubicBezTo>
                  <a:pt x="509710" y="123561"/>
                  <a:pt x="505258" y="125339"/>
                  <a:pt x="500361" y="125339"/>
                </a:cubicBezTo>
                <a:lnTo>
                  <a:pt x="434477" y="125339"/>
                </a:lnTo>
                <a:cubicBezTo>
                  <a:pt x="424684" y="125339"/>
                  <a:pt x="416671" y="117339"/>
                  <a:pt x="416671" y="107560"/>
                </a:cubicBezTo>
                <a:cubicBezTo>
                  <a:pt x="416671" y="97782"/>
                  <a:pt x="424684" y="89782"/>
                  <a:pt x="434477" y="89782"/>
                </a:cubicBezTo>
                <a:lnTo>
                  <a:pt x="453174" y="89782"/>
                </a:lnTo>
                <a:cubicBezTo>
                  <a:pt x="351677" y="17335"/>
                  <a:pt x="209226" y="26224"/>
                  <a:pt x="117968" y="117339"/>
                </a:cubicBezTo>
                <a:cubicBezTo>
                  <a:pt x="68555" y="166674"/>
                  <a:pt x="41845" y="231565"/>
                  <a:pt x="41845" y="300900"/>
                </a:cubicBezTo>
                <a:cubicBezTo>
                  <a:pt x="41845" y="370681"/>
                  <a:pt x="68555" y="435572"/>
                  <a:pt x="117968" y="484907"/>
                </a:cubicBezTo>
                <a:cubicBezTo>
                  <a:pt x="156697" y="523575"/>
                  <a:pt x="205219" y="548465"/>
                  <a:pt x="259084" y="557354"/>
                </a:cubicBezTo>
                <a:lnTo>
                  <a:pt x="252406" y="598244"/>
                </a:lnTo>
                <a:cubicBezTo>
                  <a:pt x="190084" y="588022"/>
                  <a:pt x="133548" y="559132"/>
                  <a:pt x="88587" y="514241"/>
                </a:cubicBezTo>
                <a:cubicBezTo>
                  <a:pt x="31606" y="457350"/>
                  <a:pt x="0" y="381792"/>
                  <a:pt x="0" y="300900"/>
                </a:cubicBezTo>
                <a:cubicBezTo>
                  <a:pt x="0" y="220453"/>
                  <a:pt x="31606" y="144895"/>
                  <a:pt x="88587" y="88004"/>
                </a:cubicBezTo>
                <a:cubicBezTo>
                  <a:pt x="142229" y="34447"/>
                  <a:pt x="211229" y="5335"/>
                  <a:pt x="281564" y="66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121917" tIns="60958" rIns="121917" bIns="60958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" name="íšļîde">
            <a:extLst>
              <a:ext uri="{FF2B5EF4-FFF2-40B4-BE49-F238E27FC236}">
                <a16:creationId xmlns:a16="http://schemas.microsoft.com/office/drawing/2014/main" id="{6C468036-AE5C-495E-8A54-0C97655D3F08}"/>
              </a:ext>
            </a:extLst>
          </p:cNvPr>
          <p:cNvSpPr/>
          <p:nvPr/>
        </p:nvSpPr>
        <p:spPr bwMode="auto">
          <a:xfrm>
            <a:off x="2156791" y="5394194"/>
            <a:ext cx="429093" cy="300000"/>
          </a:xfrm>
          <a:prstGeom prst="roundRect">
            <a:avLst>
              <a:gd name="adj" fmla="val 14047"/>
            </a:avLst>
          </a:prstGeom>
          <a:gradFill>
            <a:gsLst>
              <a:gs pos="0">
                <a:srgbClr val="3DCF8D"/>
              </a:gs>
              <a:gs pos="50000">
                <a:srgbClr val="1C97A8"/>
              </a:gs>
            </a:gsLst>
            <a:lin ang="0" scaled="0"/>
          </a:gra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64" name="íšļîde">
            <a:extLst>
              <a:ext uri="{FF2B5EF4-FFF2-40B4-BE49-F238E27FC236}">
                <a16:creationId xmlns:a16="http://schemas.microsoft.com/office/drawing/2014/main" id="{43FB2B58-AAB7-4AB4-A898-2946D4381403}"/>
              </a:ext>
            </a:extLst>
          </p:cNvPr>
          <p:cNvSpPr/>
          <p:nvPr/>
        </p:nvSpPr>
        <p:spPr bwMode="auto">
          <a:xfrm>
            <a:off x="10194888" y="5385045"/>
            <a:ext cx="429093" cy="300000"/>
          </a:xfrm>
          <a:prstGeom prst="roundRect">
            <a:avLst>
              <a:gd name="adj" fmla="val 14047"/>
            </a:avLst>
          </a:prstGeom>
          <a:gradFill>
            <a:gsLst>
              <a:gs pos="0">
                <a:srgbClr val="3DCF8D"/>
              </a:gs>
              <a:gs pos="50000">
                <a:srgbClr val="1C97A8"/>
              </a:gs>
            </a:gsLst>
            <a:lin ang="0" scaled="0"/>
          </a:gra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65" name="íšļîde">
            <a:extLst>
              <a:ext uri="{FF2B5EF4-FFF2-40B4-BE49-F238E27FC236}">
                <a16:creationId xmlns:a16="http://schemas.microsoft.com/office/drawing/2014/main" id="{9D461B4A-F84F-4D9D-9D00-550C2AA12DF4}"/>
              </a:ext>
            </a:extLst>
          </p:cNvPr>
          <p:cNvSpPr/>
          <p:nvPr/>
        </p:nvSpPr>
        <p:spPr bwMode="auto">
          <a:xfrm>
            <a:off x="6161513" y="5385045"/>
            <a:ext cx="429093" cy="300000"/>
          </a:xfrm>
          <a:prstGeom prst="roundRect">
            <a:avLst>
              <a:gd name="adj" fmla="val 14047"/>
            </a:avLst>
          </a:prstGeom>
          <a:gradFill>
            <a:gsLst>
              <a:gs pos="0">
                <a:srgbClr val="3DCF8D"/>
              </a:gs>
              <a:gs pos="50000">
                <a:srgbClr val="1C97A8"/>
              </a:gs>
            </a:gsLst>
            <a:lin ang="0" scaled="0"/>
          </a:gra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3" name="灯片编号占位符 3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887C3801-E644-473E-9030-B50B3B58ACE0}"/>
              </a:ext>
            </a:extLst>
          </p:cNvPr>
          <p:cNvSpPr txBox="1">
            <a:spLocks/>
          </p:cNvSpPr>
          <p:nvPr/>
        </p:nvSpPr>
        <p:spPr>
          <a:xfrm>
            <a:off x="9262239" y="6558514"/>
            <a:ext cx="2909887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08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/>
          <p:cNvSpPr>
            <a:spLocks noGrp="1"/>
          </p:cNvSpPr>
          <p:nvPr>
            <p:ph type="ftr" sz="quarter" idx="4294967295"/>
          </p:nvPr>
        </p:nvSpPr>
        <p:spPr>
          <a:xfrm>
            <a:off x="2464902" y="6240463"/>
            <a:ext cx="4140200" cy="206375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/>
          <p:cNvSpPr>
            <a:spLocks noGrp="1"/>
          </p:cNvSpPr>
          <p:nvPr>
            <p:ph type="sldNum" sz="quarter" idx="4294967295"/>
          </p:nvPr>
        </p:nvSpPr>
        <p:spPr>
          <a:xfrm>
            <a:off x="9282113" y="6240463"/>
            <a:ext cx="2909887" cy="206375"/>
          </a:xfrm>
        </p:spPr>
        <p:txBody>
          <a:bodyPr>
            <a:normAutofit fontScale="77500" lnSpcReduction="20000"/>
          </a:bodyPr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i$1îḍè">
            <a:extLst>
              <a:ext uri="{FF2B5EF4-FFF2-40B4-BE49-F238E27FC236}">
                <a16:creationId xmlns:a16="http://schemas.microsoft.com/office/drawing/2014/main" id="{DAEBFB61-3801-47CC-9FFB-5AB3AC88D629}"/>
              </a:ext>
            </a:extLst>
          </p:cNvPr>
          <p:cNvSpPr/>
          <p:nvPr/>
        </p:nvSpPr>
        <p:spPr>
          <a:xfrm>
            <a:off x="8433184" y="0"/>
            <a:ext cx="3758816" cy="6858000"/>
          </a:xfrm>
          <a:prstGeom prst="rect">
            <a:avLst/>
          </a:prstGeom>
          <a:blipFill>
            <a:blip r:embed="rId2" cstate="print"/>
            <a:srcRect/>
            <a:stretch>
              <a:fillRect t="-9114" r="-34304" b="-908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" name="íṣľídé"/>
          <p:cNvSpPr/>
          <p:nvPr/>
        </p:nvSpPr>
        <p:spPr>
          <a:xfrm>
            <a:off x="673100" y="371932"/>
            <a:ext cx="158173" cy="93603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  <a:alpha val="10000"/>
                </a:schemeClr>
              </a:gs>
            </a:gsLst>
            <a:lin ang="16200000" scaled="0"/>
          </a:gradFill>
          <a:ln w="12700">
            <a:miter lim="400000"/>
          </a:ln>
        </p:spPr>
        <p:txBody>
          <a:bodyPr wrap="square" lIns="91440" tIns="45720" rIns="91440" bIns="45720" anchor="ctr">
            <a:normAutofit/>
          </a:bodyPr>
          <a:lstStyle/>
          <a:p>
            <a:pPr>
              <a:lnSpc>
                <a:spcPct val="90000"/>
              </a:lnSpc>
              <a:spcBef>
                <a:spcPts val="2250"/>
              </a:spcBef>
            </a:pPr>
            <a:endParaRPr/>
          </a:p>
        </p:txBody>
      </p:sp>
      <p:sp>
        <p:nvSpPr>
          <p:cNvPr id="8" name="iṧľíḑè">
            <a:extLst>
              <a:ext uri="{FF2B5EF4-FFF2-40B4-BE49-F238E27FC236}">
                <a16:creationId xmlns:a16="http://schemas.microsoft.com/office/drawing/2014/main" id="{5C53412A-E1C9-43ED-BFBA-791DDF3493EA}"/>
              </a:ext>
            </a:extLst>
          </p:cNvPr>
          <p:cNvSpPr txBox="1"/>
          <p:nvPr/>
        </p:nvSpPr>
        <p:spPr>
          <a:xfrm>
            <a:off x="947767" y="336451"/>
            <a:ext cx="4250397" cy="114511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altLang="zh-CN" sz="2800" b="1" dirty="0">
                <a:solidFill>
                  <a:srgbClr val="328A80"/>
                </a:solidFill>
              </a:rPr>
              <a:t>Implementation Scope</a:t>
            </a:r>
          </a:p>
        </p:txBody>
      </p:sp>
      <p:sp>
        <p:nvSpPr>
          <p:cNvPr id="9" name="íśḻíďê"/>
          <p:cNvSpPr/>
          <p:nvPr/>
        </p:nvSpPr>
        <p:spPr>
          <a:xfrm>
            <a:off x="0" y="2017643"/>
            <a:ext cx="11092070" cy="484035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</a:endParaRPr>
          </a:p>
        </p:txBody>
      </p:sp>
      <p:grpSp>
        <p:nvGrpSpPr>
          <p:cNvPr id="5" name="í$ḷíďé"/>
          <p:cNvGrpSpPr/>
          <p:nvPr/>
        </p:nvGrpSpPr>
        <p:grpSpPr>
          <a:xfrm>
            <a:off x="2899463" y="3107575"/>
            <a:ext cx="2232002" cy="3641094"/>
            <a:chOff x="673098" y="4369845"/>
            <a:chExt cx="2232002" cy="3641094"/>
          </a:xfrm>
        </p:grpSpPr>
        <p:sp>
          <p:nvSpPr>
            <p:cNvPr id="28" name="iṥḻiḍe">
              <a:extLst>
                <a:ext uri="{FF2B5EF4-FFF2-40B4-BE49-F238E27FC236}">
                  <a16:creationId xmlns:a16="http://schemas.microsoft.com/office/drawing/2014/main" id="{31A898CE-26CE-4E95-BCD8-909356E71BF9}"/>
                </a:ext>
              </a:extLst>
            </p:cNvPr>
            <p:cNvSpPr txBox="1"/>
            <p:nvPr/>
          </p:nvSpPr>
          <p:spPr>
            <a:xfrm>
              <a:off x="673098" y="4369845"/>
              <a:ext cx="2232000" cy="449615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solidFill>
                    <a:srgbClr val="328A80"/>
                  </a:solidFill>
                </a:rPr>
                <a:t>Setup</a:t>
              </a:r>
              <a:endParaRPr lang="zh-CN" altLang="en-US" sz="1600" b="1" dirty="0">
                <a:solidFill>
                  <a:srgbClr val="328A80"/>
                </a:solidFill>
              </a:endParaRPr>
            </a:p>
          </p:txBody>
        </p:sp>
        <p:sp>
          <p:nvSpPr>
            <p:cNvPr id="29" name="íşḷïḓê">
              <a:extLst>
                <a:ext uri="{FF2B5EF4-FFF2-40B4-BE49-F238E27FC236}">
                  <a16:creationId xmlns:a16="http://schemas.microsoft.com/office/drawing/2014/main" id="{C75DC510-2268-41AA-A89D-6C0E76AA8671}"/>
                </a:ext>
              </a:extLst>
            </p:cNvPr>
            <p:cNvSpPr txBox="1"/>
            <p:nvPr/>
          </p:nvSpPr>
          <p:spPr>
            <a:xfrm>
              <a:off x="673100" y="4819458"/>
              <a:ext cx="2232000" cy="3191481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DCS Health check on ERP</a:t>
              </a:r>
            </a:p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Setting DCS on HANA Cloud</a:t>
              </a:r>
            </a:p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Implementing SNOTES </a:t>
              </a:r>
            </a:p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Setting up Connectivity between ERP and DCS</a:t>
              </a:r>
            </a:p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Setting </a:t>
              </a:r>
              <a:r>
                <a:rPr lang="en-US" altLang="zh-CN" sz="1100" i="1" dirty="0" err="1">
                  <a:solidFill>
                    <a:schemeClr val="tx2">
                      <a:lumMod val="50000"/>
                    </a:schemeClr>
                  </a:solidFill>
                </a:rPr>
                <a:t>iflow</a:t>
              </a: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 on CP </a:t>
              </a:r>
            </a:p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Setting connectivity with Sandbox and Production systems of GSTN, NIC, IRN</a:t>
              </a:r>
            </a:p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Configuring users on DCS</a:t>
              </a:r>
            </a:p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Listing all scenarios impacting DCS, EWB and IRN</a:t>
              </a:r>
            </a:p>
            <a:p>
              <a:pPr lvl="0" algn="ctr">
                <a:lnSpc>
                  <a:spcPts val="1700"/>
                </a:lnSpc>
                <a:spcBef>
                  <a:spcPct val="0"/>
                </a:spcBef>
                <a:defRPr/>
              </a:pPr>
              <a:endParaRPr lang="en-US" altLang="zh-CN" sz="1200" i="1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lvl="0" algn="ctr">
                <a:lnSpc>
                  <a:spcPts val="1700"/>
                </a:lnSpc>
                <a:spcBef>
                  <a:spcPct val="0"/>
                </a:spcBef>
                <a:defRPr/>
              </a:pPr>
              <a:endParaRPr lang="zh-CN" altLang="en-US" sz="1050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ïsľïde"/>
          <p:cNvGrpSpPr/>
          <p:nvPr/>
        </p:nvGrpSpPr>
        <p:grpSpPr>
          <a:xfrm>
            <a:off x="3676780" y="2351071"/>
            <a:ext cx="670004" cy="670004"/>
            <a:chOff x="1232819" y="3613378"/>
            <a:chExt cx="670004" cy="670004"/>
          </a:xfrm>
        </p:grpSpPr>
        <p:sp>
          <p:nvSpPr>
            <p:cNvPr id="26" name="îṥlïḋé">
              <a:extLst>
                <a:ext uri="{FF2B5EF4-FFF2-40B4-BE49-F238E27FC236}">
                  <a16:creationId xmlns:a16="http://schemas.microsoft.com/office/drawing/2014/main" id="{F1FB0DE5-4DE8-4AAF-9D57-791837D99F31}"/>
                </a:ext>
              </a:extLst>
            </p:cNvPr>
            <p:cNvSpPr/>
            <p:nvPr/>
          </p:nvSpPr>
          <p:spPr>
            <a:xfrm>
              <a:off x="1232819" y="3613378"/>
              <a:ext cx="670004" cy="670004"/>
            </a:xfrm>
            <a:prstGeom prst="ellipse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64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0"/>
            </a:gradFill>
            <a:ln w="28575">
              <a:gradFill>
                <a:gsLst>
                  <a:gs pos="0">
                    <a:schemeClr val="accent3">
                      <a:lumMod val="75000"/>
                    </a:schemeClr>
                  </a:gs>
                  <a:gs pos="50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16200000" scaled="0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27" name="íṧlïďe"/>
            <p:cNvSpPr/>
            <p:nvPr/>
          </p:nvSpPr>
          <p:spPr>
            <a:xfrm>
              <a:off x="1397846" y="3754516"/>
              <a:ext cx="339950" cy="387728"/>
            </a:xfrm>
            <a:custGeom>
              <a:avLst/>
              <a:gdLst>
                <a:gd name="connsiteX0" fmla="*/ 358559 w 530968"/>
                <a:gd name="connsiteY0" fmla="*/ 360518 h 605592"/>
                <a:gd name="connsiteX1" fmla="*/ 462357 w 530968"/>
                <a:gd name="connsiteY1" fmla="*/ 410571 h 605592"/>
                <a:gd name="connsiteX2" fmla="*/ 530968 w 530968"/>
                <a:gd name="connsiteY2" fmla="*/ 605592 h 605592"/>
                <a:gd name="connsiteX3" fmla="*/ 0 w 530968"/>
                <a:gd name="connsiteY3" fmla="*/ 605592 h 605592"/>
                <a:gd name="connsiteX4" fmla="*/ 68518 w 530968"/>
                <a:gd name="connsiteY4" fmla="*/ 410756 h 605592"/>
                <a:gd name="connsiteX5" fmla="*/ 172316 w 530968"/>
                <a:gd name="connsiteY5" fmla="*/ 360703 h 605592"/>
                <a:gd name="connsiteX6" fmla="*/ 222358 w 530968"/>
                <a:gd name="connsiteY6" fmla="*/ 518648 h 605592"/>
                <a:gd name="connsiteX7" fmla="*/ 229136 w 530968"/>
                <a:gd name="connsiteY7" fmla="*/ 539967 h 605592"/>
                <a:gd name="connsiteX8" fmla="*/ 251790 w 530968"/>
                <a:gd name="connsiteY8" fmla="*/ 476474 h 605592"/>
                <a:gd name="connsiteX9" fmla="*/ 265345 w 530968"/>
                <a:gd name="connsiteY9" fmla="*/ 401209 h 605592"/>
                <a:gd name="connsiteX10" fmla="*/ 265438 w 530968"/>
                <a:gd name="connsiteY10" fmla="*/ 401209 h 605592"/>
                <a:gd name="connsiteX11" fmla="*/ 265530 w 530968"/>
                <a:gd name="connsiteY11" fmla="*/ 401209 h 605592"/>
                <a:gd name="connsiteX12" fmla="*/ 265716 w 530968"/>
                <a:gd name="connsiteY12" fmla="*/ 401209 h 605592"/>
                <a:gd name="connsiteX13" fmla="*/ 265809 w 530968"/>
                <a:gd name="connsiteY13" fmla="*/ 401209 h 605592"/>
                <a:gd name="connsiteX14" fmla="*/ 279271 w 530968"/>
                <a:gd name="connsiteY14" fmla="*/ 476474 h 605592"/>
                <a:gd name="connsiteX15" fmla="*/ 301739 w 530968"/>
                <a:gd name="connsiteY15" fmla="*/ 539874 h 605592"/>
                <a:gd name="connsiteX16" fmla="*/ 308517 w 530968"/>
                <a:gd name="connsiteY16" fmla="*/ 518463 h 605592"/>
                <a:gd name="connsiteX17" fmla="*/ 327742 w 530968"/>
                <a:gd name="connsiteY17" fmla="*/ 231466 h 605592"/>
                <a:gd name="connsiteX18" fmla="*/ 305833 w 530968"/>
                <a:gd name="connsiteY18" fmla="*/ 275591 h 605592"/>
                <a:gd name="connsiteX19" fmla="*/ 354572 w 530968"/>
                <a:gd name="connsiteY19" fmla="*/ 231466 h 605592"/>
                <a:gd name="connsiteX20" fmla="*/ 275754 w 530968"/>
                <a:gd name="connsiteY20" fmla="*/ 231374 h 605592"/>
                <a:gd name="connsiteX21" fmla="*/ 275754 w 530968"/>
                <a:gd name="connsiteY21" fmla="*/ 279577 h 605592"/>
                <a:gd name="connsiteX22" fmla="*/ 306204 w 530968"/>
                <a:gd name="connsiteY22" fmla="*/ 231374 h 605592"/>
                <a:gd name="connsiteX23" fmla="*/ 224880 w 530968"/>
                <a:gd name="connsiteY23" fmla="*/ 231374 h 605592"/>
                <a:gd name="connsiteX24" fmla="*/ 255144 w 530968"/>
                <a:gd name="connsiteY24" fmla="*/ 279484 h 605592"/>
                <a:gd name="connsiteX25" fmla="*/ 255144 w 530968"/>
                <a:gd name="connsiteY25" fmla="*/ 231374 h 605592"/>
                <a:gd name="connsiteX26" fmla="*/ 176233 w 530968"/>
                <a:gd name="connsiteY26" fmla="*/ 231374 h 605592"/>
                <a:gd name="connsiteX27" fmla="*/ 224972 w 530968"/>
                <a:gd name="connsiteY27" fmla="*/ 275498 h 605592"/>
                <a:gd name="connsiteX28" fmla="*/ 203063 w 530968"/>
                <a:gd name="connsiteY28" fmla="*/ 231374 h 605592"/>
                <a:gd name="connsiteX29" fmla="*/ 332569 w 530968"/>
                <a:gd name="connsiteY29" fmla="*/ 153137 h 605592"/>
                <a:gd name="connsiteX30" fmla="*/ 334890 w 530968"/>
                <a:gd name="connsiteY30" fmla="*/ 182059 h 605592"/>
                <a:gd name="connsiteX31" fmla="*/ 332569 w 530968"/>
                <a:gd name="connsiteY31" fmla="*/ 210980 h 605592"/>
                <a:gd name="connsiteX32" fmla="*/ 363205 w 530968"/>
                <a:gd name="connsiteY32" fmla="*/ 210980 h 605592"/>
                <a:gd name="connsiteX33" fmla="*/ 367476 w 530968"/>
                <a:gd name="connsiteY33" fmla="*/ 182059 h 605592"/>
                <a:gd name="connsiteX34" fmla="*/ 363205 w 530968"/>
                <a:gd name="connsiteY34" fmla="*/ 153137 h 605592"/>
                <a:gd name="connsiteX35" fmla="*/ 275754 w 530968"/>
                <a:gd name="connsiteY35" fmla="*/ 153137 h 605592"/>
                <a:gd name="connsiteX36" fmla="*/ 275754 w 530968"/>
                <a:gd name="connsiteY36" fmla="*/ 210980 h 605592"/>
                <a:gd name="connsiteX37" fmla="*/ 311774 w 530968"/>
                <a:gd name="connsiteY37" fmla="*/ 210980 h 605592"/>
                <a:gd name="connsiteX38" fmla="*/ 314466 w 530968"/>
                <a:gd name="connsiteY38" fmla="*/ 182059 h 605592"/>
                <a:gd name="connsiteX39" fmla="*/ 311774 w 530968"/>
                <a:gd name="connsiteY39" fmla="*/ 153137 h 605592"/>
                <a:gd name="connsiteX40" fmla="*/ 219124 w 530968"/>
                <a:gd name="connsiteY40" fmla="*/ 153137 h 605592"/>
                <a:gd name="connsiteX41" fmla="*/ 216431 w 530968"/>
                <a:gd name="connsiteY41" fmla="*/ 182059 h 605592"/>
                <a:gd name="connsiteX42" fmla="*/ 219124 w 530968"/>
                <a:gd name="connsiteY42" fmla="*/ 210980 h 605592"/>
                <a:gd name="connsiteX43" fmla="*/ 255144 w 530968"/>
                <a:gd name="connsiteY43" fmla="*/ 210980 h 605592"/>
                <a:gd name="connsiteX44" fmla="*/ 255144 w 530968"/>
                <a:gd name="connsiteY44" fmla="*/ 153137 h 605592"/>
                <a:gd name="connsiteX45" fmla="*/ 167693 w 530968"/>
                <a:gd name="connsiteY45" fmla="*/ 153137 h 605592"/>
                <a:gd name="connsiteX46" fmla="*/ 163422 w 530968"/>
                <a:gd name="connsiteY46" fmla="*/ 182059 h 605592"/>
                <a:gd name="connsiteX47" fmla="*/ 167693 w 530968"/>
                <a:gd name="connsiteY47" fmla="*/ 210980 h 605592"/>
                <a:gd name="connsiteX48" fmla="*/ 198328 w 530968"/>
                <a:gd name="connsiteY48" fmla="*/ 210980 h 605592"/>
                <a:gd name="connsiteX49" fmla="*/ 196008 w 530968"/>
                <a:gd name="connsiteY49" fmla="*/ 182059 h 605592"/>
                <a:gd name="connsiteX50" fmla="*/ 198328 w 530968"/>
                <a:gd name="connsiteY50" fmla="*/ 153137 h 605592"/>
                <a:gd name="connsiteX51" fmla="*/ 305925 w 530968"/>
                <a:gd name="connsiteY51" fmla="*/ 88619 h 605592"/>
                <a:gd name="connsiteX52" fmla="*/ 327835 w 530968"/>
                <a:gd name="connsiteY52" fmla="*/ 132743 h 605592"/>
                <a:gd name="connsiteX53" fmla="*/ 354664 w 530968"/>
                <a:gd name="connsiteY53" fmla="*/ 132743 h 605592"/>
                <a:gd name="connsiteX54" fmla="*/ 305925 w 530968"/>
                <a:gd name="connsiteY54" fmla="*/ 88619 h 605592"/>
                <a:gd name="connsiteX55" fmla="*/ 225065 w 530968"/>
                <a:gd name="connsiteY55" fmla="*/ 88619 h 605592"/>
                <a:gd name="connsiteX56" fmla="*/ 176326 w 530968"/>
                <a:gd name="connsiteY56" fmla="*/ 132743 h 605592"/>
                <a:gd name="connsiteX57" fmla="*/ 203156 w 530968"/>
                <a:gd name="connsiteY57" fmla="*/ 132743 h 605592"/>
                <a:gd name="connsiteX58" fmla="*/ 225065 w 530968"/>
                <a:gd name="connsiteY58" fmla="*/ 88619 h 605592"/>
                <a:gd name="connsiteX59" fmla="*/ 275754 w 530968"/>
                <a:gd name="connsiteY59" fmla="*/ 84633 h 605592"/>
                <a:gd name="connsiteX60" fmla="*/ 275754 w 530968"/>
                <a:gd name="connsiteY60" fmla="*/ 132743 h 605592"/>
                <a:gd name="connsiteX61" fmla="*/ 306018 w 530968"/>
                <a:gd name="connsiteY61" fmla="*/ 132743 h 605592"/>
                <a:gd name="connsiteX62" fmla="*/ 275754 w 530968"/>
                <a:gd name="connsiteY62" fmla="*/ 84633 h 605592"/>
                <a:gd name="connsiteX63" fmla="*/ 255144 w 530968"/>
                <a:gd name="connsiteY63" fmla="*/ 84540 h 605592"/>
                <a:gd name="connsiteX64" fmla="*/ 224694 w 530968"/>
                <a:gd name="connsiteY64" fmla="*/ 132743 h 605592"/>
                <a:gd name="connsiteX65" fmla="*/ 255144 w 530968"/>
                <a:gd name="connsiteY65" fmla="*/ 132743 h 605592"/>
                <a:gd name="connsiteX66" fmla="*/ 249017 w 530968"/>
                <a:gd name="connsiteY66" fmla="*/ 0 h 605592"/>
                <a:gd name="connsiteX67" fmla="*/ 281788 w 530968"/>
                <a:gd name="connsiteY67" fmla="*/ 0 h 605592"/>
                <a:gd name="connsiteX68" fmla="*/ 293764 w 530968"/>
                <a:gd name="connsiteY68" fmla="*/ 11958 h 605592"/>
                <a:gd name="connsiteX69" fmla="*/ 293764 w 530968"/>
                <a:gd name="connsiteY69" fmla="*/ 39211 h 605592"/>
                <a:gd name="connsiteX70" fmla="*/ 346495 w 530968"/>
                <a:gd name="connsiteY70" fmla="*/ 60902 h 605592"/>
                <a:gd name="connsiteX71" fmla="*/ 365805 w 530968"/>
                <a:gd name="connsiteY71" fmla="*/ 41621 h 605592"/>
                <a:gd name="connsiteX72" fmla="*/ 382887 w 530968"/>
                <a:gd name="connsiteY72" fmla="*/ 41621 h 605592"/>
                <a:gd name="connsiteX73" fmla="*/ 406096 w 530968"/>
                <a:gd name="connsiteY73" fmla="*/ 64796 h 605592"/>
                <a:gd name="connsiteX74" fmla="*/ 406096 w 530968"/>
                <a:gd name="connsiteY74" fmla="*/ 81852 h 605592"/>
                <a:gd name="connsiteX75" fmla="*/ 386786 w 530968"/>
                <a:gd name="connsiteY75" fmla="*/ 101133 h 605592"/>
                <a:gd name="connsiteX76" fmla="*/ 408509 w 530968"/>
                <a:gd name="connsiteY76" fmla="*/ 153786 h 605592"/>
                <a:gd name="connsiteX77" fmla="*/ 435803 w 530968"/>
                <a:gd name="connsiteY77" fmla="*/ 153786 h 605592"/>
                <a:gd name="connsiteX78" fmla="*/ 447779 w 530968"/>
                <a:gd name="connsiteY78" fmla="*/ 165744 h 605592"/>
                <a:gd name="connsiteX79" fmla="*/ 447779 w 530968"/>
                <a:gd name="connsiteY79" fmla="*/ 198466 h 605592"/>
                <a:gd name="connsiteX80" fmla="*/ 435803 w 530968"/>
                <a:gd name="connsiteY80" fmla="*/ 210517 h 605592"/>
                <a:gd name="connsiteX81" fmla="*/ 408509 w 530968"/>
                <a:gd name="connsiteY81" fmla="*/ 210517 h 605592"/>
                <a:gd name="connsiteX82" fmla="*/ 386786 w 530968"/>
                <a:gd name="connsiteY82" fmla="*/ 263169 h 605592"/>
                <a:gd name="connsiteX83" fmla="*/ 406096 w 530968"/>
                <a:gd name="connsiteY83" fmla="*/ 282265 h 605592"/>
                <a:gd name="connsiteX84" fmla="*/ 406096 w 530968"/>
                <a:gd name="connsiteY84" fmla="*/ 299321 h 605592"/>
                <a:gd name="connsiteX85" fmla="*/ 382887 w 530968"/>
                <a:gd name="connsiteY85" fmla="*/ 322496 h 605592"/>
                <a:gd name="connsiteX86" fmla="*/ 365805 w 530968"/>
                <a:gd name="connsiteY86" fmla="*/ 322496 h 605592"/>
                <a:gd name="connsiteX87" fmla="*/ 346495 w 530968"/>
                <a:gd name="connsiteY87" fmla="*/ 303215 h 605592"/>
                <a:gd name="connsiteX88" fmla="*/ 293764 w 530968"/>
                <a:gd name="connsiteY88" fmla="*/ 324906 h 605592"/>
                <a:gd name="connsiteX89" fmla="*/ 293764 w 530968"/>
                <a:gd name="connsiteY89" fmla="*/ 352159 h 605592"/>
                <a:gd name="connsiteX90" fmla="*/ 281788 w 530968"/>
                <a:gd name="connsiteY90" fmla="*/ 364117 h 605592"/>
                <a:gd name="connsiteX91" fmla="*/ 249017 w 530968"/>
                <a:gd name="connsiteY91" fmla="*/ 364117 h 605592"/>
                <a:gd name="connsiteX92" fmla="*/ 236948 w 530968"/>
                <a:gd name="connsiteY92" fmla="*/ 352159 h 605592"/>
                <a:gd name="connsiteX93" fmla="*/ 236948 w 530968"/>
                <a:gd name="connsiteY93" fmla="*/ 324906 h 605592"/>
                <a:gd name="connsiteX94" fmla="*/ 184217 w 530968"/>
                <a:gd name="connsiteY94" fmla="*/ 303215 h 605592"/>
                <a:gd name="connsiteX95" fmla="*/ 164907 w 530968"/>
                <a:gd name="connsiteY95" fmla="*/ 322496 h 605592"/>
                <a:gd name="connsiteX96" fmla="*/ 147826 w 530968"/>
                <a:gd name="connsiteY96" fmla="*/ 322496 h 605592"/>
                <a:gd name="connsiteX97" fmla="*/ 124709 w 530968"/>
                <a:gd name="connsiteY97" fmla="*/ 299321 h 605592"/>
                <a:gd name="connsiteX98" fmla="*/ 124709 w 530968"/>
                <a:gd name="connsiteY98" fmla="*/ 282265 h 605592"/>
                <a:gd name="connsiteX99" fmla="*/ 144019 w 530968"/>
                <a:gd name="connsiteY99" fmla="*/ 262984 h 605592"/>
                <a:gd name="connsiteX100" fmla="*/ 122203 w 530968"/>
                <a:gd name="connsiteY100" fmla="*/ 210331 h 605592"/>
                <a:gd name="connsiteX101" fmla="*/ 95002 w 530968"/>
                <a:gd name="connsiteY101" fmla="*/ 210331 h 605592"/>
                <a:gd name="connsiteX102" fmla="*/ 83026 w 530968"/>
                <a:gd name="connsiteY102" fmla="*/ 198373 h 605592"/>
                <a:gd name="connsiteX103" fmla="*/ 83026 w 530968"/>
                <a:gd name="connsiteY103" fmla="*/ 165651 h 605592"/>
                <a:gd name="connsiteX104" fmla="*/ 95002 w 530968"/>
                <a:gd name="connsiteY104" fmla="*/ 153600 h 605592"/>
                <a:gd name="connsiteX105" fmla="*/ 95002 w 530968"/>
                <a:gd name="connsiteY105" fmla="*/ 153786 h 605592"/>
                <a:gd name="connsiteX106" fmla="*/ 122389 w 530968"/>
                <a:gd name="connsiteY106" fmla="*/ 153786 h 605592"/>
                <a:gd name="connsiteX107" fmla="*/ 144112 w 530968"/>
                <a:gd name="connsiteY107" fmla="*/ 101133 h 605592"/>
                <a:gd name="connsiteX108" fmla="*/ 124709 w 530968"/>
                <a:gd name="connsiteY108" fmla="*/ 81852 h 605592"/>
                <a:gd name="connsiteX109" fmla="*/ 124709 w 530968"/>
                <a:gd name="connsiteY109" fmla="*/ 64796 h 605592"/>
                <a:gd name="connsiteX110" fmla="*/ 147826 w 530968"/>
                <a:gd name="connsiteY110" fmla="*/ 41621 h 605592"/>
                <a:gd name="connsiteX111" fmla="*/ 164907 w 530968"/>
                <a:gd name="connsiteY111" fmla="*/ 41621 h 605592"/>
                <a:gd name="connsiteX112" fmla="*/ 184217 w 530968"/>
                <a:gd name="connsiteY112" fmla="*/ 60902 h 605592"/>
                <a:gd name="connsiteX113" fmla="*/ 236948 w 530968"/>
                <a:gd name="connsiteY113" fmla="*/ 39211 h 605592"/>
                <a:gd name="connsiteX114" fmla="*/ 236948 w 530968"/>
                <a:gd name="connsiteY114" fmla="*/ 11958 h 605592"/>
                <a:gd name="connsiteX115" fmla="*/ 249017 w 530968"/>
                <a:gd name="connsiteY115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30968" h="605592">
                  <a:moveTo>
                    <a:pt x="358559" y="360518"/>
                  </a:moveTo>
                  <a:cubicBezTo>
                    <a:pt x="358559" y="360518"/>
                    <a:pt x="397367" y="385915"/>
                    <a:pt x="462357" y="410571"/>
                  </a:cubicBezTo>
                  <a:cubicBezTo>
                    <a:pt x="533939" y="436524"/>
                    <a:pt x="529483" y="495383"/>
                    <a:pt x="530968" y="605592"/>
                  </a:cubicBezTo>
                  <a:lnTo>
                    <a:pt x="0" y="605592"/>
                  </a:lnTo>
                  <a:cubicBezTo>
                    <a:pt x="1392" y="495383"/>
                    <a:pt x="-3064" y="436710"/>
                    <a:pt x="68518" y="410756"/>
                  </a:cubicBezTo>
                  <a:cubicBezTo>
                    <a:pt x="133508" y="386008"/>
                    <a:pt x="172316" y="360703"/>
                    <a:pt x="172316" y="360703"/>
                  </a:cubicBezTo>
                  <a:lnTo>
                    <a:pt x="222358" y="518648"/>
                  </a:lnTo>
                  <a:lnTo>
                    <a:pt x="229136" y="539967"/>
                  </a:lnTo>
                  <a:lnTo>
                    <a:pt x="251790" y="476474"/>
                  </a:lnTo>
                  <a:cubicBezTo>
                    <a:pt x="200355" y="404639"/>
                    <a:pt x="255689" y="401302"/>
                    <a:pt x="265345" y="401209"/>
                  </a:cubicBezTo>
                  <a:lnTo>
                    <a:pt x="265438" y="401209"/>
                  </a:lnTo>
                  <a:lnTo>
                    <a:pt x="265530" y="401209"/>
                  </a:lnTo>
                  <a:lnTo>
                    <a:pt x="265716" y="401209"/>
                  </a:lnTo>
                  <a:lnTo>
                    <a:pt x="265809" y="401209"/>
                  </a:lnTo>
                  <a:cubicBezTo>
                    <a:pt x="275372" y="401302"/>
                    <a:pt x="330799" y="404824"/>
                    <a:pt x="279271" y="476474"/>
                  </a:cubicBezTo>
                  <a:lnTo>
                    <a:pt x="301739" y="539874"/>
                  </a:lnTo>
                  <a:lnTo>
                    <a:pt x="308517" y="518463"/>
                  </a:lnTo>
                  <a:close/>
                  <a:moveTo>
                    <a:pt x="327742" y="231466"/>
                  </a:moveTo>
                  <a:cubicBezTo>
                    <a:pt x="322172" y="249450"/>
                    <a:pt x="314095" y="264003"/>
                    <a:pt x="305833" y="275591"/>
                  </a:cubicBezTo>
                  <a:cubicBezTo>
                    <a:pt x="326628" y="266599"/>
                    <a:pt x="343710" y="251026"/>
                    <a:pt x="354572" y="231466"/>
                  </a:cubicBezTo>
                  <a:close/>
                  <a:moveTo>
                    <a:pt x="275754" y="231374"/>
                  </a:moveTo>
                  <a:lnTo>
                    <a:pt x="275754" y="279577"/>
                  </a:lnTo>
                  <a:cubicBezTo>
                    <a:pt x="285594" y="269658"/>
                    <a:pt x="298127" y="253899"/>
                    <a:pt x="306204" y="231374"/>
                  </a:cubicBezTo>
                  <a:close/>
                  <a:moveTo>
                    <a:pt x="224880" y="231374"/>
                  </a:moveTo>
                  <a:cubicBezTo>
                    <a:pt x="232863" y="253621"/>
                    <a:pt x="245303" y="269473"/>
                    <a:pt x="255144" y="279484"/>
                  </a:cubicBezTo>
                  <a:lnTo>
                    <a:pt x="255144" y="231374"/>
                  </a:lnTo>
                  <a:close/>
                  <a:moveTo>
                    <a:pt x="176233" y="231374"/>
                  </a:moveTo>
                  <a:cubicBezTo>
                    <a:pt x="187188" y="251026"/>
                    <a:pt x="204270" y="266599"/>
                    <a:pt x="224972" y="275498"/>
                  </a:cubicBezTo>
                  <a:cubicBezTo>
                    <a:pt x="216710" y="264003"/>
                    <a:pt x="208633" y="249264"/>
                    <a:pt x="203063" y="231374"/>
                  </a:cubicBezTo>
                  <a:close/>
                  <a:moveTo>
                    <a:pt x="332569" y="153137"/>
                  </a:moveTo>
                  <a:cubicBezTo>
                    <a:pt x="334055" y="162128"/>
                    <a:pt x="334890" y="171769"/>
                    <a:pt x="334890" y="182059"/>
                  </a:cubicBezTo>
                  <a:cubicBezTo>
                    <a:pt x="334890" y="192441"/>
                    <a:pt x="334055" y="201989"/>
                    <a:pt x="332569" y="210980"/>
                  </a:cubicBezTo>
                  <a:lnTo>
                    <a:pt x="363205" y="210980"/>
                  </a:lnTo>
                  <a:cubicBezTo>
                    <a:pt x="365990" y="201803"/>
                    <a:pt x="367476" y="192070"/>
                    <a:pt x="367476" y="182059"/>
                  </a:cubicBezTo>
                  <a:cubicBezTo>
                    <a:pt x="367476" y="172047"/>
                    <a:pt x="365990" y="162407"/>
                    <a:pt x="363205" y="153137"/>
                  </a:cubicBezTo>
                  <a:close/>
                  <a:moveTo>
                    <a:pt x="275754" y="153137"/>
                  </a:moveTo>
                  <a:lnTo>
                    <a:pt x="275754" y="210980"/>
                  </a:lnTo>
                  <a:lnTo>
                    <a:pt x="311774" y="210980"/>
                  </a:lnTo>
                  <a:cubicBezTo>
                    <a:pt x="313445" y="202081"/>
                    <a:pt x="314466" y="192441"/>
                    <a:pt x="314466" y="182059"/>
                  </a:cubicBezTo>
                  <a:cubicBezTo>
                    <a:pt x="314466" y="171584"/>
                    <a:pt x="313445" y="162036"/>
                    <a:pt x="311774" y="153137"/>
                  </a:cubicBezTo>
                  <a:close/>
                  <a:moveTo>
                    <a:pt x="219124" y="153137"/>
                  </a:moveTo>
                  <a:cubicBezTo>
                    <a:pt x="217453" y="162036"/>
                    <a:pt x="216431" y="171676"/>
                    <a:pt x="216431" y="182059"/>
                  </a:cubicBezTo>
                  <a:cubicBezTo>
                    <a:pt x="216431" y="192533"/>
                    <a:pt x="217453" y="202081"/>
                    <a:pt x="219124" y="210980"/>
                  </a:cubicBezTo>
                  <a:lnTo>
                    <a:pt x="255144" y="210980"/>
                  </a:lnTo>
                  <a:lnTo>
                    <a:pt x="255144" y="153137"/>
                  </a:lnTo>
                  <a:close/>
                  <a:moveTo>
                    <a:pt x="167693" y="153137"/>
                  </a:moveTo>
                  <a:cubicBezTo>
                    <a:pt x="164907" y="162407"/>
                    <a:pt x="163422" y="172047"/>
                    <a:pt x="163422" y="182059"/>
                  </a:cubicBezTo>
                  <a:cubicBezTo>
                    <a:pt x="163422" y="192070"/>
                    <a:pt x="164907" y="201803"/>
                    <a:pt x="167693" y="210980"/>
                  </a:cubicBezTo>
                  <a:lnTo>
                    <a:pt x="198328" y="210980"/>
                  </a:lnTo>
                  <a:cubicBezTo>
                    <a:pt x="196843" y="201989"/>
                    <a:pt x="196008" y="192348"/>
                    <a:pt x="196008" y="182059"/>
                  </a:cubicBezTo>
                  <a:cubicBezTo>
                    <a:pt x="196008" y="171676"/>
                    <a:pt x="196843" y="162128"/>
                    <a:pt x="198328" y="153137"/>
                  </a:cubicBezTo>
                  <a:close/>
                  <a:moveTo>
                    <a:pt x="305925" y="88619"/>
                  </a:moveTo>
                  <a:cubicBezTo>
                    <a:pt x="314188" y="100114"/>
                    <a:pt x="322265" y="114853"/>
                    <a:pt x="327835" y="132743"/>
                  </a:cubicBezTo>
                  <a:lnTo>
                    <a:pt x="354664" y="132743"/>
                  </a:lnTo>
                  <a:cubicBezTo>
                    <a:pt x="343710" y="113091"/>
                    <a:pt x="326628" y="97518"/>
                    <a:pt x="305925" y="88619"/>
                  </a:cubicBezTo>
                  <a:close/>
                  <a:moveTo>
                    <a:pt x="225065" y="88619"/>
                  </a:moveTo>
                  <a:cubicBezTo>
                    <a:pt x="204270" y="97518"/>
                    <a:pt x="187188" y="113091"/>
                    <a:pt x="176326" y="132743"/>
                  </a:cubicBezTo>
                  <a:lnTo>
                    <a:pt x="203156" y="132743"/>
                  </a:lnTo>
                  <a:cubicBezTo>
                    <a:pt x="208726" y="114853"/>
                    <a:pt x="216803" y="100206"/>
                    <a:pt x="225065" y="88619"/>
                  </a:cubicBezTo>
                  <a:close/>
                  <a:moveTo>
                    <a:pt x="275754" y="84633"/>
                  </a:moveTo>
                  <a:lnTo>
                    <a:pt x="275754" y="132743"/>
                  </a:lnTo>
                  <a:lnTo>
                    <a:pt x="306018" y="132743"/>
                  </a:lnTo>
                  <a:cubicBezTo>
                    <a:pt x="298034" y="110496"/>
                    <a:pt x="285594" y="94644"/>
                    <a:pt x="275754" y="84633"/>
                  </a:cubicBezTo>
                  <a:close/>
                  <a:moveTo>
                    <a:pt x="255144" y="84540"/>
                  </a:moveTo>
                  <a:cubicBezTo>
                    <a:pt x="245303" y="94459"/>
                    <a:pt x="232771" y="110218"/>
                    <a:pt x="224694" y="132743"/>
                  </a:cubicBezTo>
                  <a:lnTo>
                    <a:pt x="255144" y="132743"/>
                  </a:lnTo>
                  <a:close/>
                  <a:moveTo>
                    <a:pt x="249017" y="0"/>
                  </a:moveTo>
                  <a:lnTo>
                    <a:pt x="281788" y="0"/>
                  </a:lnTo>
                  <a:cubicBezTo>
                    <a:pt x="288379" y="0"/>
                    <a:pt x="293764" y="5284"/>
                    <a:pt x="293764" y="11958"/>
                  </a:cubicBezTo>
                  <a:lnTo>
                    <a:pt x="293764" y="39211"/>
                  </a:lnTo>
                  <a:cubicBezTo>
                    <a:pt x="312981" y="42919"/>
                    <a:pt x="330806" y="50428"/>
                    <a:pt x="346495" y="60902"/>
                  </a:cubicBezTo>
                  <a:lnTo>
                    <a:pt x="365805" y="41621"/>
                  </a:lnTo>
                  <a:cubicBezTo>
                    <a:pt x="370539" y="36986"/>
                    <a:pt x="378245" y="36986"/>
                    <a:pt x="382887" y="41621"/>
                  </a:cubicBezTo>
                  <a:lnTo>
                    <a:pt x="406096" y="64796"/>
                  </a:lnTo>
                  <a:cubicBezTo>
                    <a:pt x="410737" y="69431"/>
                    <a:pt x="410737" y="77125"/>
                    <a:pt x="406096" y="81852"/>
                  </a:cubicBezTo>
                  <a:lnTo>
                    <a:pt x="386786" y="101133"/>
                  </a:lnTo>
                  <a:cubicBezTo>
                    <a:pt x="397276" y="116799"/>
                    <a:pt x="404703" y="134597"/>
                    <a:pt x="408509" y="153786"/>
                  </a:cubicBezTo>
                  <a:lnTo>
                    <a:pt x="435803" y="153786"/>
                  </a:lnTo>
                  <a:cubicBezTo>
                    <a:pt x="442302" y="153786"/>
                    <a:pt x="447779" y="159069"/>
                    <a:pt x="447779" y="165744"/>
                  </a:cubicBezTo>
                  <a:lnTo>
                    <a:pt x="447779" y="198466"/>
                  </a:lnTo>
                  <a:cubicBezTo>
                    <a:pt x="447779" y="205048"/>
                    <a:pt x="442487" y="210517"/>
                    <a:pt x="435803" y="210517"/>
                  </a:cubicBezTo>
                  <a:lnTo>
                    <a:pt x="408509" y="210517"/>
                  </a:lnTo>
                  <a:cubicBezTo>
                    <a:pt x="404796" y="229612"/>
                    <a:pt x="397276" y="247410"/>
                    <a:pt x="386786" y="263169"/>
                  </a:cubicBezTo>
                  <a:lnTo>
                    <a:pt x="406096" y="282265"/>
                  </a:lnTo>
                  <a:cubicBezTo>
                    <a:pt x="410737" y="286992"/>
                    <a:pt x="410737" y="294686"/>
                    <a:pt x="406096" y="299321"/>
                  </a:cubicBezTo>
                  <a:lnTo>
                    <a:pt x="382887" y="322496"/>
                  </a:lnTo>
                  <a:cubicBezTo>
                    <a:pt x="378245" y="327131"/>
                    <a:pt x="370539" y="327131"/>
                    <a:pt x="365805" y="322496"/>
                  </a:cubicBezTo>
                  <a:lnTo>
                    <a:pt x="346495" y="303215"/>
                  </a:lnTo>
                  <a:cubicBezTo>
                    <a:pt x="330806" y="313597"/>
                    <a:pt x="312981" y="321105"/>
                    <a:pt x="293764" y="324906"/>
                  </a:cubicBezTo>
                  <a:lnTo>
                    <a:pt x="293764" y="352159"/>
                  </a:lnTo>
                  <a:cubicBezTo>
                    <a:pt x="293764" y="358833"/>
                    <a:pt x="288472" y="364117"/>
                    <a:pt x="281788" y="364117"/>
                  </a:cubicBezTo>
                  <a:lnTo>
                    <a:pt x="249017" y="364117"/>
                  </a:lnTo>
                  <a:cubicBezTo>
                    <a:pt x="242426" y="364117"/>
                    <a:pt x="236948" y="358833"/>
                    <a:pt x="236948" y="352159"/>
                  </a:cubicBezTo>
                  <a:lnTo>
                    <a:pt x="236948" y="324906"/>
                  </a:lnTo>
                  <a:cubicBezTo>
                    <a:pt x="217824" y="321198"/>
                    <a:pt x="199999" y="313689"/>
                    <a:pt x="184217" y="303215"/>
                  </a:cubicBezTo>
                  <a:lnTo>
                    <a:pt x="164907" y="322496"/>
                  </a:lnTo>
                  <a:cubicBezTo>
                    <a:pt x="160266" y="327131"/>
                    <a:pt x="152560" y="327131"/>
                    <a:pt x="147826" y="322496"/>
                  </a:cubicBezTo>
                  <a:lnTo>
                    <a:pt x="124709" y="299321"/>
                  </a:lnTo>
                  <a:cubicBezTo>
                    <a:pt x="119975" y="294686"/>
                    <a:pt x="119975" y="286992"/>
                    <a:pt x="124709" y="282265"/>
                  </a:cubicBezTo>
                  <a:lnTo>
                    <a:pt x="144019" y="262984"/>
                  </a:lnTo>
                  <a:cubicBezTo>
                    <a:pt x="133529" y="247318"/>
                    <a:pt x="126102" y="229520"/>
                    <a:pt x="122203" y="210331"/>
                  </a:cubicBezTo>
                  <a:lnTo>
                    <a:pt x="95002" y="210331"/>
                  </a:lnTo>
                  <a:cubicBezTo>
                    <a:pt x="88410" y="210331"/>
                    <a:pt x="83026" y="205048"/>
                    <a:pt x="83026" y="198373"/>
                  </a:cubicBezTo>
                  <a:lnTo>
                    <a:pt x="83026" y="165651"/>
                  </a:lnTo>
                  <a:cubicBezTo>
                    <a:pt x="83026" y="159069"/>
                    <a:pt x="88318" y="153600"/>
                    <a:pt x="95002" y="153600"/>
                  </a:cubicBezTo>
                  <a:lnTo>
                    <a:pt x="95002" y="153786"/>
                  </a:lnTo>
                  <a:lnTo>
                    <a:pt x="122389" y="153786"/>
                  </a:lnTo>
                  <a:cubicBezTo>
                    <a:pt x="126102" y="134597"/>
                    <a:pt x="133622" y="116799"/>
                    <a:pt x="144112" y="101133"/>
                  </a:cubicBezTo>
                  <a:lnTo>
                    <a:pt x="124709" y="81852"/>
                  </a:lnTo>
                  <a:cubicBezTo>
                    <a:pt x="119975" y="77125"/>
                    <a:pt x="119975" y="69431"/>
                    <a:pt x="124709" y="64796"/>
                  </a:cubicBezTo>
                  <a:lnTo>
                    <a:pt x="147826" y="41621"/>
                  </a:lnTo>
                  <a:cubicBezTo>
                    <a:pt x="152560" y="36986"/>
                    <a:pt x="160266" y="36986"/>
                    <a:pt x="164907" y="41621"/>
                  </a:cubicBezTo>
                  <a:lnTo>
                    <a:pt x="184217" y="60902"/>
                  </a:lnTo>
                  <a:cubicBezTo>
                    <a:pt x="199999" y="50428"/>
                    <a:pt x="217824" y="43012"/>
                    <a:pt x="236948" y="39211"/>
                  </a:cubicBezTo>
                  <a:lnTo>
                    <a:pt x="236948" y="11958"/>
                  </a:lnTo>
                  <a:cubicBezTo>
                    <a:pt x="236948" y="5469"/>
                    <a:pt x="242333" y="0"/>
                    <a:pt x="249017" y="0"/>
                  </a:cubicBezTo>
                  <a:close/>
                </a:path>
              </a:pathLst>
            </a:custGeom>
            <a:solidFill>
              <a:srgbClr val="328A80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îSḻiḓê"/>
          <p:cNvGrpSpPr/>
          <p:nvPr/>
        </p:nvGrpSpPr>
        <p:grpSpPr>
          <a:xfrm>
            <a:off x="5625347" y="3107575"/>
            <a:ext cx="2232000" cy="3641094"/>
            <a:chOff x="2822512" y="4369845"/>
            <a:chExt cx="2232000" cy="3641094"/>
          </a:xfrm>
        </p:grpSpPr>
        <p:sp>
          <p:nvSpPr>
            <p:cNvPr id="24" name="îSḻiḓé">
              <a:extLst>
                <a:ext uri="{FF2B5EF4-FFF2-40B4-BE49-F238E27FC236}">
                  <a16:creationId xmlns:a16="http://schemas.microsoft.com/office/drawing/2014/main" id="{31A898CE-26CE-4E95-BCD8-909356E71BF9}"/>
                </a:ext>
              </a:extLst>
            </p:cNvPr>
            <p:cNvSpPr txBox="1"/>
            <p:nvPr/>
          </p:nvSpPr>
          <p:spPr>
            <a:xfrm>
              <a:off x="2822512" y="4369845"/>
              <a:ext cx="2232000" cy="449615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solidFill>
                    <a:srgbClr val="328A80"/>
                  </a:solidFill>
                </a:rPr>
                <a:t>Realization</a:t>
              </a:r>
              <a:endParaRPr lang="zh-CN" altLang="en-US" sz="1600" b="1" dirty="0">
                <a:solidFill>
                  <a:srgbClr val="328A80"/>
                </a:solidFill>
              </a:endParaRPr>
            </a:p>
          </p:txBody>
        </p:sp>
        <p:sp>
          <p:nvSpPr>
            <p:cNvPr id="25" name="íṧlíḋê">
              <a:extLst>
                <a:ext uri="{FF2B5EF4-FFF2-40B4-BE49-F238E27FC236}">
                  <a16:creationId xmlns:a16="http://schemas.microsoft.com/office/drawing/2014/main" id="{C75DC510-2268-41AA-A89D-6C0E76AA8671}"/>
                </a:ext>
              </a:extLst>
            </p:cNvPr>
            <p:cNvSpPr txBox="1"/>
            <p:nvPr/>
          </p:nvSpPr>
          <p:spPr>
            <a:xfrm>
              <a:off x="2822512" y="4819459"/>
              <a:ext cx="2232000" cy="3191480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Configuration of DCS, EWB, IRN on SAP ERP 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Carry out enhancement to fill data in </a:t>
              </a:r>
              <a:r>
                <a:rPr lang="en-US" altLang="zh-CN" sz="1100" i="1" dirty="0" err="1">
                  <a:solidFill>
                    <a:schemeClr val="tx2">
                      <a:lumMod val="50000"/>
                    </a:schemeClr>
                  </a:solidFill>
                </a:rPr>
                <a:t>edocument</a:t>
              </a: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 cockpit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Modify forms/outputs to print EWB and IRN Information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List Test Scenarios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Test the Solution for DCS, EWB and IRN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Train the User Team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Assist team in UAT</a:t>
              </a:r>
              <a:endParaRPr lang="en-US" altLang="zh-CN" sz="1200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íṣļïďé"/>
          <p:cNvGrpSpPr/>
          <p:nvPr/>
        </p:nvGrpSpPr>
        <p:grpSpPr>
          <a:xfrm>
            <a:off x="6347428" y="2351071"/>
            <a:ext cx="670004" cy="670004"/>
            <a:chOff x="3382231" y="3667699"/>
            <a:chExt cx="670004" cy="670004"/>
          </a:xfrm>
        </p:grpSpPr>
        <p:sp>
          <p:nvSpPr>
            <p:cNvPr id="22" name="íslide">
              <a:extLst>
                <a:ext uri="{FF2B5EF4-FFF2-40B4-BE49-F238E27FC236}">
                  <a16:creationId xmlns:a16="http://schemas.microsoft.com/office/drawing/2014/main" id="{F1FB0DE5-4DE8-4AAF-9D57-791837D99F31}"/>
                </a:ext>
              </a:extLst>
            </p:cNvPr>
            <p:cNvSpPr/>
            <p:nvPr/>
          </p:nvSpPr>
          <p:spPr>
            <a:xfrm>
              <a:off x="3382231" y="3667699"/>
              <a:ext cx="670004" cy="670004"/>
            </a:xfrm>
            <a:prstGeom prst="ellipse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0"/>
            </a:gradFill>
            <a:ln w="28575">
              <a:gradFill>
                <a:gsLst>
                  <a:gs pos="0">
                    <a:schemeClr val="accent3">
                      <a:lumMod val="75000"/>
                    </a:schemeClr>
                  </a:gs>
                  <a:gs pos="50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16200000" scaled="0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23" name="ïś1îḓe"/>
            <p:cNvSpPr/>
            <p:nvPr/>
          </p:nvSpPr>
          <p:spPr>
            <a:xfrm>
              <a:off x="3523371" y="3826014"/>
              <a:ext cx="387726" cy="353376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606933" h="553162">
                  <a:moveTo>
                    <a:pt x="443700" y="443503"/>
                  </a:moveTo>
                  <a:cubicBezTo>
                    <a:pt x="461035" y="453606"/>
                    <a:pt x="477310" y="465825"/>
                    <a:pt x="492334" y="479775"/>
                  </a:cubicBezTo>
                  <a:cubicBezTo>
                    <a:pt x="460939" y="509024"/>
                    <a:pt x="424150" y="530383"/>
                    <a:pt x="384087" y="542506"/>
                  </a:cubicBezTo>
                  <a:cubicBezTo>
                    <a:pt x="407971" y="518838"/>
                    <a:pt x="428580" y="484875"/>
                    <a:pt x="443700" y="443503"/>
                  </a:cubicBezTo>
                  <a:close/>
                  <a:moveTo>
                    <a:pt x="163232" y="443503"/>
                  </a:moveTo>
                  <a:cubicBezTo>
                    <a:pt x="178352" y="484875"/>
                    <a:pt x="198865" y="518838"/>
                    <a:pt x="222845" y="542506"/>
                  </a:cubicBezTo>
                  <a:cubicBezTo>
                    <a:pt x="182686" y="530383"/>
                    <a:pt x="145897" y="509024"/>
                    <a:pt x="114598" y="479775"/>
                  </a:cubicBezTo>
                  <a:cubicBezTo>
                    <a:pt x="129622" y="465825"/>
                    <a:pt x="145897" y="453606"/>
                    <a:pt x="163232" y="443503"/>
                  </a:cubicBezTo>
                  <a:close/>
                  <a:moveTo>
                    <a:pt x="316062" y="405892"/>
                  </a:moveTo>
                  <a:cubicBezTo>
                    <a:pt x="353060" y="407528"/>
                    <a:pt x="388613" y="416377"/>
                    <a:pt x="421275" y="431672"/>
                  </a:cubicBezTo>
                  <a:cubicBezTo>
                    <a:pt x="397573" y="499968"/>
                    <a:pt x="359034" y="545563"/>
                    <a:pt x="316062" y="553162"/>
                  </a:cubicBezTo>
                  <a:close/>
                  <a:moveTo>
                    <a:pt x="290729" y="405892"/>
                  </a:moveTo>
                  <a:lnTo>
                    <a:pt x="290729" y="553162"/>
                  </a:lnTo>
                  <a:cubicBezTo>
                    <a:pt x="247883" y="545563"/>
                    <a:pt x="209369" y="499968"/>
                    <a:pt x="185587" y="431672"/>
                  </a:cubicBezTo>
                  <a:cubicBezTo>
                    <a:pt x="218227" y="416377"/>
                    <a:pt x="253852" y="407528"/>
                    <a:pt x="290729" y="405892"/>
                  </a:cubicBezTo>
                  <a:close/>
                  <a:moveTo>
                    <a:pt x="463924" y="364965"/>
                  </a:moveTo>
                  <a:lnTo>
                    <a:pt x="567205" y="364965"/>
                  </a:lnTo>
                  <a:lnTo>
                    <a:pt x="543818" y="416184"/>
                  </a:lnTo>
                  <a:cubicBezTo>
                    <a:pt x="534304" y="432408"/>
                    <a:pt x="523128" y="447695"/>
                    <a:pt x="510459" y="461780"/>
                  </a:cubicBezTo>
                  <a:cubicBezTo>
                    <a:pt x="492442" y="444859"/>
                    <a:pt x="472692" y="430534"/>
                    <a:pt x="451689" y="418708"/>
                  </a:cubicBezTo>
                  <a:close/>
                  <a:moveTo>
                    <a:pt x="316062" y="364965"/>
                  </a:moveTo>
                  <a:lnTo>
                    <a:pt x="438281" y="364965"/>
                  </a:lnTo>
                  <a:lnTo>
                    <a:pt x="428843" y="407092"/>
                  </a:lnTo>
                  <a:cubicBezTo>
                    <a:pt x="393689" y="391126"/>
                    <a:pt x="355646" y="381989"/>
                    <a:pt x="316062" y="380450"/>
                  </a:cubicBezTo>
                  <a:close/>
                  <a:moveTo>
                    <a:pt x="168651" y="364965"/>
                  </a:moveTo>
                  <a:lnTo>
                    <a:pt x="290729" y="364965"/>
                  </a:lnTo>
                  <a:lnTo>
                    <a:pt x="290729" y="380450"/>
                  </a:lnTo>
                  <a:cubicBezTo>
                    <a:pt x="251256" y="381989"/>
                    <a:pt x="213131" y="391126"/>
                    <a:pt x="178086" y="407092"/>
                  </a:cubicBezTo>
                  <a:close/>
                  <a:moveTo>
                    <a:pt x="39659" y="364965"/>
                  </a:moveTo>
                  <a:lnTo>
                    <a:pt x="143035" y="364965"/>
                  </a:lnTo>
                  <a:lnTo>
                    <a:pt x="155174" y="418708"/>
                  </a:lnTo>
                  <a:cubicBezTo>
                    <a:pt x="134171" y="430534"/>
                    <a:pt x="114421" y="444859"/>
                    <a:pt x="96501" y="461780"/>
                  </a:cubicBezTo>
                  <a:cubicBezTo>
                    <a:pt x="83832" y="447695"/>
                    <a:pt x="72632" y="432408"/>
                    <a:pt x="63094" y="416184"/>
                  </a:cubicBezTo>
                  <a:close/>
                  <a:moveTo>
                    <a:pt x="417814" y="222493"/>
                  </a:moveTo>
                  <a:lnTo>
                    <a:pt x="435824" y="283675"/>
                  </a:lnTo>
                  <a:lnTo>
                    <a:pt x="445648" y="252507"/>
                  </a:lnTo>
                  <a:lnTo>
                    <a:pt x="469822" y="252507"/>
                  </a:lnTo>
                  <a:lnTo>
                    <a:pt x="479550" y="283675"/>
                  </a:lnTo>
                  <a:lnTo>
                    <a:pt x="497657" y="222493"/>
                  </a:lnTo>
                  <a:lnTo>
                    <a:pt x="521831" y="229612"/>
                  </a:lnTo>
                  <a:lnTo>
                    <a:pt x="492167" y="330619"/>
                  </a:lnTo>
                  <a:lnTo>
                    <a:pt x="467992" y="330811"/>
                  </a:lnTo>
                  <a:lnTo>
                    <a:pt x="457687" y="298393"/>
                  </a:lnTo>
                  <a:lnTo>
                    <a:pt x="447478" y="330811"/>
                  </a:lnTo>
                  <a:lnTo>
                    <a:pt x="423304" y="330619"/>
                  </a:lnTo>
                  <a:lnTo>
                    <a:pt x="393543" y="229612"/>
                  </a:lnTo>
                  <a:close/>
                  <a:moveTo>
                    <a:pt x="263629" y="222493"/>
                  </a:moveTo>
                  <a:lnTo>
                    <a:pt x="281639" y="283675"/>
                  </a:lnTo>
                  <a:lnTo>
                    <a:pt x="291463" y="252507"/>
                  </a:lnTo>
                  <a:lnTo>
                    <a:pt x="315541" y="252507"/>
                  </a:lnTo>
                  <a:lnTo>
                    <a:pt x="325365" y="283675"/>
                  </a:lnTo>
                  <a:lnTo>
                    <a:pt x="343375" y="222493"/>
                  </a:lnTo>
                  <a:lnTo>
                    <a:pt x="367646" y="229612"/>
                  </a:lnTo>
                  <a:lnTo>
                    <a:pt x="337886" y="330619"/>
                  </a:lnTo>
                  <a:lnTo>
                    <a:pt x="313711" y="330811"/>
                  </a:lnTo>
                  <a:lnTo>
                    <a:pt x="303502" y="298393"/>
                  </a:lnTo>
                  <a:lnTo>
                    <a:pt x="293197" y="330811"/>
                  </a:lnTo>
                  <a:lnTo>
                    <a:pt x="269022" y="330619"/>
                  </a:lnTo>
                  <a:lnTo>
                    <a:pt x="239358" y="229612"/>
                  </a:lnTo>
                  <a:close/>
                  <a:moveTo>
                    <a:pt x="109302" y="222493"/>
                  </a:moveTo>
                  <a:lnTo>
                    <a:pt x="127312" y="283675"/>
                  </a:lnTo>
                  <a:lnTo>
                    <a:pt x="137136" y="252507"/>
                  </a:lnTo>
                  <a:lnTo>
                    <a:pt x="161214" y="252507"/>
                  </a:lnTo>
                  <a:lnTo>
                    <a:pt x="171038" y="283675"/>
                  </a:lnTo>
                  <a:lnTo>
                    <a:pt x="189048" y="222493"/>
                  </a:lnTo>
                  <a:lnTo>
                    <a:pt x="213319" y="229612"/>
                  </a:lnTo>
                  <a:lnTo>
                    <a:pt x="183655" y="330619"/>
                  </a:lnTo>
                  <a:lnTo>
                    <a:pt x="159384" y="330811"/>
                  </a:lnTo>
                  <a:lnTo>
                    <a:pt x="149175" y="298393"/>
                  </a:lnTo>
                  <a:lnTo>
                    <a:pt x="138966" y="330811"/>
                  </a:lnTo>
                  <a:lnTo>
                    <a:pt x="114792" y="330619"/>
                  </a:lnTo>
                  <a:lnTo>
                    <a:pt x="85031" y="229612"/>
                  </a:lnTo>
                  <a:close/>
                  <a:moveTo>
                    <a:pt x="25329" y="213374"/>
                  </a:moveTo>
                  <a:lnTo>
                    <a:pt x="25329" y="339668"/>
                  </a:lnTo>
                  <a:lnTo>
                    <a:pt x="581604" y="339668"/>
                  </a:lnTo>
                  <a:lnTo>
                    <a:pt x="581604" y="213374"/>
                  </a:lnTo>
                  <a:close/>
                  <a:moveTo>
                    <a:pt x="96501" y="91312"/>
                  </a:moveTo>
                  <a:cubicBezTo>
                    <a:pt x="114414" y="108145"/>
                    <a:pt x="134157" y="122573"/>
                    <a:pt x="155152" y="134404"/>
                  </a:cubicBezTo>
                  <a:cubicBezTo>
                    <a:pt x="150241" y="151333"/>
                    <a:pt x="146196" y="169320"/>
                    <a:pt x="143017" y="188173"/>
                  </a:cubicBezTo>
                  <a:lnTo>
                    <a:pt x="168635" y="188173"/>
                  </a:lnTo>
                  <a:cubicBezTo>
                    <a:pt x="171236" y="173456"/>
                    <a:pt x="174318" y="159413"/>
                    <a:pt x="178074" y="145947"/>
                  </a:cubicBezTo>
                  <a:cubicBezTo>
                    <a:pt x="213130" y="161914"/>
                    <a:pt x="251268" y="171052"/>
                    <a:pt x="290754" y="172687"/>
                  </a:cubicBezTo>
                  <a:lnTo>
                    <a:pt x="290754" y="188173"/>
                  </a:lnTo>
                  <a:lnTo>
                    <a:pt x="316083" y="188173"/>
                  </a:lnTo>
                  <a:lnTo>
                    <a:pt x="316083" y="172687"/>
                  </a:lnTo>
                  <a:cubicBezTo>
                    <a:pt x="355665" y="171052"/>
                    <a:pt x="393707" y="161914"/>
                    <a:pt x="428860" y="145947"/>
                  </a:cubicBezTo>
                  <a:cubicBezTo>
                    <a:pt x="432519" y="159413"/>
                    <a:pt x="435697" y="173456"/>
                    <a:pt x="438298" y="188173"/>
                  </a:cubicBezTo>
                  <a:lnTo>
                    <a:pt x="463916" y="188173"/>
                  </a:lnTo>
                  <a:cubicBezTo>
                    <a:pt x="460737" y="169320"/>
                    <a:pt x="456693" y="151333"/>
                    <a:pt x="451685" y="134404"/>
                  </a:cubicBezTo>
                  <a:cubicBezTo>
                    <a:pt x="472776" y="122573"/>
                    <a:pt x="492423" y="108145"/>
                    <a:pt x="510432" y="91312"/>
                  </a:cubicBezTo>
                  <a:cubicBezTo>
                    <a:pt x="535761" y="119399"/>
                    <a:pt x="555119" y="152487"/>
                    <a:pt x="567158" y="188173"/>
                  </a:cubicBezTo>
                  <a:lnTo>
                    <a:pt x="606933" y="188173"/>
                  </a:lnTo>
                  <a:lnTo>
                    <a:pt x="606933" y="364965"/>
                  </a:lnTo>
                  <a:lnTo>
                    <a:pt x="567205" y="364965"/>
                  </a:lnTo>
                  <a:lnTo>
                    <a:pt x="567205" y="364964"/>
                  </a:lnTo>
                  <a:lnTo>
                    <a:pt x="463925" y="364964"/>
                  </a:lnTo>
                  <a:lnTo>
                    <a:pt x="463924" y="364965"/>
                  </a:lnTo>
                  <a:lnTo>
                    <a:pt x="438281" y="364965"/>
                  </a:lnTo>
                  <a:lnTo>
                    <a:pt x="438281" y="364964"/>
                  </a:lnTo>
                  <a:lnTo>
                    <a:pt x="316062" y="364964"/>
                  </a:lnTo>
                  <a:lnTo>
                    <a:pt x="316062" y="364965"/>
                  </a:lnTo>
                  <a:lnTo>
                    <a:pt x="290729" y="364965"/>
                  </a:lnTo>
                  <a:lnTo>
                    <a:pt x="290729" y="364964"/>
                  </a:lnTo>
                  <a:lnTo>
                    <a:pt x="168651" y="364964"/>
                  </a:lnTo>
                  <a:lnTo>
                    <a:pt x="168651" y="364965"/>
                  </a:lnTo>
                  <a:lnTo>
                    <a:pt x="143035" y="364965"/>
                  </a:lnTo>
                  <a:lnTo>
                    <a:pt x="143035" y="364964"/>
                  </a:lnTo>
                  <a:lnTo>
                    <a:pt x="39658" y="364964"/>
                  </a:lnTo>
                  <a:lnTo>
                    <a:pt x="39659" y="364965"/>
                  </a:lnTo>
                  <a:lnTo>
                    <a:pt x="0" y="364965"/>
                  </a:lnTo>
                  <a:lnTo>
                    <a:pt x="0" y="188173"/>
                  </a:lnTo>
                  <a:lnTo>
                    <a:pt x="39679" y="188173"/>
                  </a:lnTo>
                  <a:cubicBezTo>
                    <a:pt x="51717" y="152487"/>
                    <a:pt x="71075" y="119399"/>
                    <a:pt x="96501" y="91312"/>
                  </a:cubicBezTo>
                  <a:close/>
                  <a:moveTo>
                    <a:pt x="384087" y="10655"/>
                  </a:moveTo>
                  <a:cubicBezTo>
                    <a:pt x="424150" y="22673"/>
                    <a:pt x="460939" y="44114"/>
                    <a:pt x="492334" y="73246"/>
                  </a:cubicBezTo>
                  <a:cubicBezTo>
                    <a:pt x="477310" y="87283"/>
                    <a:pt x="461035" y="99397"/>
                    <a:pt x="443700" y="109588"/>
                  </a:cubicBezTo>
                  <a:cubicBezTo>
                    <a:pt x="428580" y="68150"/>
                    <a:pt x="407971" y="34211"/>
                    <a:pt x="384087" y="10655"/>
                  </a:cubicBezTo>
                  <a:close/>
                  <a:moveTo>
                    <a:pt x="222845" y="10655"/>
                  </a:moveTo>
                  <a:cubicBezTo>
                    <a:pt x="198865" y="34211"/>
                    <a:pt x="178352" y="68150"/>
                    <a:pt x="163232" y="109588"/>
                  </a:cubicBezTo>
                  <a:cubicBezTo>
                    <a:pt x="145897" y="99397"/>
                    <a:pt x="129622" y="87283"/>
                    <a:pt x="114598" y="73246"/>
                  </a:cubicBezTo>
                  <a:cubicBezTo>
                    <a:pt x="145897" y="44114"/>
                    <a:pt x="182686" y="22673"/>
                    <a:pt x="222845" y="10655"/>
                  </a:cubicBezTo>
                  <a:close/>
                  <a:moveTo>
                    <a:pt x="316062" y="0"/>
                  </a:moveTo>
                  <a:cubicBezTo>
                    <a:pt x="358937" y="7501"/>
                    <a:pt x="397477" y="53178"/>
                    <a:pt x="421275" y="121358"/>
                  </a:cubicBezTo>
                  <a:cubicBezTo>
                    <a:pt x="388613" y="136744"/>
                    <a:pt x="353060" y="145494"/>
                    <a:pt x="316062" y="147129"/>
                  </a:cubicBezTo>
                  <a:close/>
                  <a:moveTo>
                    <a:pt x="290729" y="0"/>
                  </a:moveTo>
                  <a:lnTo>
                    <a:pt x="290729" y="147129"/>
                  </a:lnTo>
                  <a:cubicBezTo>
                    <a:pt x="253852" y="145494"/>
                    <a:pt x="218227" y="136744"/>
                    <a:pt x="185587" y="121358"/>
                  </a:cubicBezTo>
                  <a:cubicBezTo>
                    <a:pt x="209369" y="53178"/>
                    <a:pt x="247883" y="7501"/>
                    <a:pt x="290729" y="0"/>
                  </a:cubicBezTo>
                  <a:close/>
                </a:path>
              </a:pathLst>
            </a:custGeom>
            <a:solidFill>
              <a:srgbClr val="328A80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ïšḷidè"/>
          <p:cNvGrpSpPr/>
          <p:nvPr/>
        </p:nvGrpSpPr>
        <p:grpSpPr>
          <a:xfrm>
            <a:off x="8500313" y="3107575"/>
            <a:ext cx="2232000" cy="3600000"/>
            <a:chOff x="4971923" y="4369845"/>
            <a:chExt cx="2232000" cy="3600000"/>
          </a:xfrm>
        </p:grpSpPr>
        <p:sp>
          <p:nvSpPr>
            <p:cNvPr id="20" name="iṣ1íḓe">
              <a:extLst>
                <a:ext uri="{FF2B5EF4-FFF2-40B4-BE49-F238E27FC236}">
                  <a16:creationId xmlns:a16="http://schemas.microsoft.com/office/drawing/2014/main" id="{31A898CE-26CE-4E95-BCD8-909356E71BF9}"/>
                </a:ext>
              </a:extLst>
            </p:cNvPr>
            <p:cNvSpPr txBox="1"/>
            <p:nvPr/>
          </p:nvSpPr>
          <p:spPr>
            <a:xfrm>
              <a:off x="4971923" y="4369845"/>
              <a:ext cx="2232000" cy="449615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solidFill>
                    <a:srgbClr val="328A80"/>
                  </a:solidFill>
                </a:rPr>
                <a:t>Support</a:t>
              </a:r>
              <a:endParaRPr lang="zh-CN" altLang="en-US" sz="1600" b="1" dirty="0">
                <a:solidFill>
                  <a:srgbClr val="328A80"/>
                </a:solidFill>
              </a:endParaRPr>
            </a:p>
          </p:txBody>
        </p:sp>
        <p:sp>
          <p:nvSpPr>
            <p:cNvPr id="21" name="îśļïḑè">
              <a:extLst>
                <a:ext uri="{FF2B5EF4-FFF2-40B4-BE49-F238E27FC236}">
                  <a16:creationId xmlns:a16="http://schemas.microsoft.com/office/drawing/2014/main" id="{C75DC510-2268-41AA-A89D-6C0E76AA8671}"/>
                </a:ext>
              </a:extLst>
            </p:cNvPr>
            <p:cNvSpPr txBox="1"/>
            <p:nvPr/>
          </p:nvSpPr>
          <p:spPr>
            <a:xfrm>
              <a:off x="4971923" y="4819459"/>
              <a:ext cx="2232000" cy="315038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200" i="1" dirty="0">
                  <a:solidFill>
                    <a:schemeClr val="tx2">
                      <a:lumMod val="50000"/>
                    </a:schemeClr>
                  </a:solidFill>
                </a:rPr>
                <a:t>Assist users in filing GSTR1 for the first month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200" i="1" dirty="0">
                  <a:solidFill>
                    <a:schemeClr val="tx2">
                      <a:lumMod val="50000"/>
                    </a:schemeClr>
                  </a:solidFill>
                </a:rPr>
                <a:t>Train the users on GSTR2 and 2A reconciliation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200" i="1" dirty="0">
                  <a:solidFill>
                    <a:schemeClr val="tx2">
                      <a:lumMod val="50000"/>
                    </a:schemeClr>
                  </a:solidFill>
                </a:rPr>
                <a:t>Address issues in eWay Solution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200" i="1" dirty="0">
                  <a:solidFill>
                    <a:schemeClr val="tx2">
                      <a:lumMod val="50000"/>
                    </a:schemeClr>
                  </a:solidFill>
                </a:rPr>
                <a:t>Address issues in IRN Solution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200" i="1" dirty="0">
                  <a:solidFill>
                    <a:schemeClr val="tx2">
                      <a:lumMod val="50000"/>
                    </a:schemeClr>
                  </a:solidFill>
                </a:rPr>
                <a:t>Coordinate with SAP and GSP incase of issues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200" i="1" dirty="0">
                  <a:solidFill>
                    <a:schemeClr val="tx2">
                      <a:lumMod val="50000"/>
                    </a:schemeClr>
                  </a:solidFill>
                </a:rPr>
                <a:t>Implement updates released by SAP and GSP</a:t>
              </a:r>
            </a:p>
            <a:p>
              <a:pPr algn="ctr">
                <a:lnSpc>
                  <a:spcPts val="1700"/>
                </a:lnSpc>
                <a:spcBef>
                  <a:spcPct val="0"/>
                </a:spcBef>
                <a:defRPr/>
              </a:pPr>
              <a:endParaRPr lang="en-US" altLang="zh-CN" sz="1200" i="1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endParaRPr lang="zh-CN" altLang="en-US" sz="1200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ïŝliďé"/>
          <p:cNvGrpSpPr/>
          <p:nvPr/>
        </p:nvGrpSpPr>
        <p:grpSpPr>
          <a:xfrm>
            <a:off x="9282804" y="2351071"/>
            <a:ext cx="670004" cy="670004"/>
            <a:chOff x="5531642" y="3667699"/>
            <a:chExt cx="670004" cy="670004"/>
          </a:xfrm>
        </p:grpSpPr>
        <p:sp>
          <p:nvSpPr>
            <p:cNvPr id="18" name="íśliḑê">
              <a:extLst>
                <a:ext uri="{FF2B5EF4-FFF2-40B4-BE49-F238E27FC236}">
                  <a16:creationId xmlns:a16="http://schemas.microsoft.com/office/drawing/2014/main" id="{F1FB0DE5-4DE8-4AAF-9D57-791837D99F31}"/>
                </a:ext>
              </a:extLst>
            </p:cNvPr>
            <p:cNvSpPr/>
            <p:nvPr/>
          </p:nvSpPr>
          <p:spPr>
            <a:xfrm>
              <a:off x="5531642" y="3667699"/>
              <a:ext cx="670004" cy="670004"/>
            </a:xfrm>
            <a:prstGeom prst="ellipse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0"/>
            </a:gradFill>
            <a:ln w="28575">
              <a:gradFill>
                <a:gsLst>
                  <a:gs pos="0">
                    <a:schemeClr val="accent3">
                      <a:lumMod val="75000"/>
                    </a:schemeClr>
                  </a:gs>
                  <a:gs pos="50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16200000" scaled="0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9" name="îślíḍe"/>
            <p:cNvSpPr/>
            <p:nvPr/>
          </p:nvSpPr>
          <p:spPr>
            <a:xfrm>
              <a:off x="5672782" y="3809063"/>
              <a:ext cx="387726" cy="387278"/>
            </a:xfrm>
            <a:custGeom>
              <a:avLst/>
              <a:gdLst>
                <a:gd name="connsiteX0" fmla="*/ 285664 w 607709"/>
                <a:gd name="connsiteY0" fmla="*/ 459028 h 607004"/>
                <a:gd name="connsiteX1" fmla="*/ 303937 w 607709"/>
                <a:gd name="connsiteY1" fmla="*/ 460157 h 607004"/>
                <a:gd name="connsiteX2" fmla="*/ 322116 w 607709"/>
                <a:gd name="connsiteY2" fmla="*/ 459028 h 607004"/>
                <a:gd name="connsiteX3" fmla="*/ 322116 w 607709"/>
                <a:gd name="connsiteY3" fmla="*/ 467683 h 607004"/>
                <a:gd name="connsiteX4" fmla="*/ 322116 w 607709"/>
                <a:gd name="connsiteY4" fmla="*/ 504559 h 607004"/>
                <a:gd name="connsiteX5" fmla="*/ 356778 w 607709"/>
                <a:gd name="connsiteY5" fmla="*/ 554230 h 607004"/>
                <a:gd name="connsiteX6" fmla="*/ 303937 w 607709"/>
                <a:gd name="connsiteY6" fmla="*/ 607004 h 607004"/>
                <a:gd name="connsiteX7" fmla="*/ 251001 w 607709"/>
                <a:gd name="connsiteY7" fmla="*/ 554230 h 607004"/>
                <a:gd name="connsiteX8" fmla="*/ 285664 w 607709"/>
                <a:gd name="connsiteY8" fmla="*/ 504559 h 607004"/>
                <a:gd name="connsiteX9" fmla="*/ 285664 w 607709"/>
                <a:gd name="connsiteY9" fmla="*/ 467683 h 607004"/>
                <a:gd name="connsiteX10" fmla="*/ 426971 w 607709"/>
                <a:gd name="connsiteY10" fmla="*/ 400600 h 607004"/>
                <a:gd name="connsiteX11" fmla="*/ 459183 w 607709"/>
                <a:gd name="connsiteY11" fmla="*/ 432678 h 607004"/>
                <a:gd name="connsiteX12" fmla="*/ 481411 w 607709"/>
                <a:gd name="connsiteY12" fmla="*/ 427786 h 607004"/>
                <a:gd name="connsiteX13" fmla="*/ 534250 w 607709"/>
                <a:gd name="connsiteY13" fmla="*/ 480843 h 607004"/>
                <a:gd name="connsiteX14" fmla="*/ 481411 w 607709"/>
                <a:gd name="connsiteY14" fmla="*/ 533616 h 607004"/>
                <a:gd name="connsiteX15" fmla="*/ 428478 w 607709"/>
                <a:gd name="connsiteY15" fmla="*/ 480843 h 607004"/>
                <a:gd name="connsiteX16" fmla="*/ 433376 w 607709"/>
                <a:gd name="connsiteY16" fmla="*/ 458641 h 607004"/>
                <a:gd name="connsiteX17" fmla="*/ 401164 w 607709"/>
                <a:gd name="connsiteY17" fmla="*/ 426375 h 607004"/>
                <a:gd name="connsiteX18" fmla="*/ 426971 w 607709"/>
                <a:gd name="connsiteY18" fmla="*/ 400600 h 607004"/>
                <a:gd name="connsiteX19" fmla="*/ 180789 w 607709"/>
                <a:gd name="connsiteY19" fmla="*/ 400600 h 607004"/>
                <a:gd name="connsiteX20" fmla="*/ 206686 w 607709"/>
                <a:gd name="connsiteY20" fmla="*/ 426182 h 607004"/>
                <a:gd name="connsiteX21" fmla="*/ 174385 w 607709"/>
                <a:gd name="connsiteY21" fmla="*/ 458349 h 607004"/>
                <a:gd name="connsiteX22" fmla="*/ 179282 w 607709"/>
                <a:gd name="connsiteY22" fmla="*/ 480546 h 607004"/>
                <a:gd name="connsiteX23" fmla="*/ 126453 w 607709"/>
                <a:gd name="connsiteY23" fmla="*/ 533404 h 607004"/>
                <a:gd name="connsiteX24" fmla="*/ 73529 w 607709"/>
                <a:gd name="connsiteY24" fmla="*/ 480546 h 607004"/>
                <a:gd name="connsiteX25" fmla="*/ 126453 w 607709"/>
                <a:gd name="connsiteY25" fmla="*/ 427781 h 607004"/>
                <a:gd name="connsiteX26" fmla="*/ 148677 w 607709"/>
                <a:gd name="connsiteY26" fmla="*/ 432672 h 607004"/>
                <a:gd name="connsiteX27" fmla="*/ 361571 w 607709"/>
                <a:gd name="connsiteY27" fmla="*/ 349156 h 607004"/>
                <a:gd name="connsiteX28" fmla="*/ 341320 w 607709"/>
                <a:gd name="connsiteY28" fmla="*/ 390073 h 607004"/>
                <a:gd name="connsiteX29" fmla="*/ 386438 w 607709"/>
                <a:gd name="connsiteY29" fmla="*/ 349156 h 607004"/>
                <a:gd name="connsiteX30" fmla="*/ 313439 w 607709"/>
                <a:gd name="connsiteY30" fmla="*/ 349156 h 607004"/>
                <a:gd name="connsiteX31" fmla="*/ 313439 w 607709"/>
                <a:gd name="connsiteY31" fmla="*/ 393835 h 607004"/>
                <a:gd name="connsiteX32" fmla="*/ 341603 w 607709"/>
                <a:gd name="connsiteY32" fmla="*/ 349156 h 607004"/>
                <a:gd name="connsiteX33" fmla="*/ 266249 w 607709"/>
                <a:gd name="connsiteY33" fmla="*/ 349156 h 607004"/>
                <a:gd name="connsiteX34" fmla="*/ 294318 w 607709"/>
                <a:gd name="connsiteY34" fmla="*/ 393647 h 607004"/>
                <a:gd name="connsiteX35" fmla="*/ 294318 w 607709"/>
                <a:gd name="connsiteY35" fmla="*/ 349156 h 607004"/>
                <a:gd name="connsiteX36" fmla="*/ 221413 w 607709"/>
                <a:gd name="connsiteY36" fmla="*/ 349156 h 607004"/>
                <a:gd name="connsiteX37" fmla="*/ 266437 w 607709"/>
                <a:gd name="connsiteY37" fmla="*/ 390073 h 607004"/>
                <a:gd name="connsiteX38" fmla="*/ 246280 w 607709"/>
                <a:gd name="connsiteY38" fmla="*/ 349156 h 607004"/>
                <a:gd name="connsiteX39" fmla="*/ 365904 w 607709"/>
                <a:gd name="connsiteY39" fmla="*/ 276823 h 607004"/>
                <a:gd name="connsiteX40" fmla="*/ 368165 w 607709"/>
                <a:gd name="connsiteY40" fmla="*/ 303537 h 607004"/>
                <a:gd name="connsiteX41" fmla="*/ 365904 w 607709"/>
                <a:gd name="connsiteY41" fmla="*/ 330250 h 607004"/>
                <a:gd name="connsiteX42" fmla="*/ 394350 w 607709"/>
                <a:gd name="connsiteY42" fmla="*/ 330250 h 607004"/>
                <a:gd name="connsiteX43" fmla="*/ 398212 w 607709"/>
                <a:gd name="connsiteY43" fmla="*/ 303537 h 607004"/>
                <a:gd name="connsiteX44" fmla="*/ 394350 w 607709"/>
                <a:gd name="connsiteY44" fmla="*/ 276823 h 607004"/>
                <a:gd name="connsiteX45" fmla="*/ 313439 w 607709"/>
                <a:gd name="connsiteY45" fmla="*/ 276823 h 607004"/>
                <a:gd name="connsiteX46" fmla="*/ 313439 w 607709"/>
                <a:gd name="connsiteY46" fmla="*/ 330250 h 607004"/>
                <a:gd name="connsiteX47" fmla="*/ 346689 w 607709"/>
                <a:gd name="connsiteY47" fmla="*/ 330250 h 607004"/>
                <a:gd name="connsiteX48" fmla="*/ 349232 w 607709"/>
                <a:gd name="connsiteY48" fmla="*/ 303537 h 607004"/>
                <a:gd name="connsiteX49" fmla="*/ 346689 w 607709"/>
                <a:gd name="connsiteY49" fmla="*/ 276823 h 607004"/>
                <a:gd name="connsiteX50" fmla="*/ 261068 w 607709"/>
                <a:gd name="connsiteY50" fmla="*/ 276823 h 607004"/>
                <a:gd name="connsiteX51" fmla="*/ 258525 w 607709"/>
                <a:gd name="connsiteY51" fmla="*/ 303537 h 607004"/>
                <a:gd name="connsiteX52" fmla="*/ 261068 w 607709"/>
                <a:gd name="connsiteY52" fmla="*/ 330250 h 607004"/>
                <a:gd name="connsiteX53" fmla="*/ 294318 w 607709"/>
                <a:gd name="connsiteY53" fmla="*/ 330250 h 607004"/>
                <a:gd name="connsiteX54" fmla="*/ 294318 w 607709"/>
                <a:gd name="connsiteY54" fmla="*/ 276823 h 607004"/>
                <a:gd name="connsiteX55" fmla="*/ 213312 w 607709"/>
                <a:gd name="connsiteY55" fmla="*/ 276823 h 607004"/>
                <a:gd name="connsiteX56" fmla="*/ 209450 w 607709"/>
                <a:gd name="connsiteY56" fmla="*/ 303537 h 607004"/>
                <a:gd name="connsiteX57" fmla="*/ 213312 w 607709"/>
                <a:gd name="connsiteY57" fmla="*/ 330250 h 607004"/>
                <a:gd name="connsiteX58" fmla="*/ 241758 w 607709"/>
                <a:gd name="connsiteY58" fmla="*/ 330250 h 607004"/>
                <a:gd name="connsiteX59" fmla="*/ 239498 w 607709"/>
                <a:gd name="connsiteY59" fmla="*/ 303537 h 607004"/>
                <a:gd name="connsiteX60" fmla="*/ 241758 w 607709"/>
                <a:gd name="connsiteY60" fmla="*/ 276823 h 607004"/>
                <a:gd name="connsiteX61" fmla="*/ 52952 w 607709"/>
                <a:gd name="connsiteY61" fmla="*/ 253683 h 607004"/>
                <a:gd name="connsiteX62" fmla="*/ 102701 w 607709"/>
                <a:gd name="connsiteY62" fmla="*/ 288291 h 607004"/>
                <a:gd name="connsiteX63" fmla="*/ 147927 w 607709"/>
                <a:gd name="connsiteY63" fmla="*/ 288291 h 607004"/>
                <a:gd name="connsiteX64" fmla="*/ 147173 w 607709"/>
                <a:gd name="connsiteY64" fmla="*/ 303527 h 607004"/>
                <a:gd name="connsiteX65" fmla="*/ 148681 w 607709"/>
                <a:gd name="connsiteY65" fmla="*/ 324781 h 607004"/>
                <a:gd name="connsiteX66" fmla="*/ 102701 w 607709"/>
                <a:gd name="connsiteY66" fmla="*/ 324781 h 607004"/>
                <a:gd name="connsiteX67" fmla="*/ 52952 w 607709"/>
                <a:gd name="connsiteY67" fmla="*/ 359296 h 607004"/>
                <a:gd name="connsiteX68" fmla="*/ 0 w 607709"/>
                <a:gd name="connsiteY68" fmla="*/ 306536 h 607004"/>
                <a:gd name="connsiteX69" fmla="*/ 52952 w 607709"/>
                <a:gd name="connsiteY69" fmla="*/ 253683 h 607004"/>
                <a:gd name="connsiteX70" fmla="*/ 554868 w 607709"/>
                <a:gd name="connsiteY70" fmla="*/ 250648 h 607004"/>
                <a:gd name="connsiteX71" fmla="*/ 607709 w 607709"/>
                <a:gd name="connsiteY71" fmla="*/ 303631 h 607004"/>
                <a:gd name="connsiteX72" fmla="*/ 554868 w 607709"/>
                <a:gd name="connsiteY72" fmla="*/ 356426 h 607004"/>
                <a:gd name="connsiteX73" fmla="*/ 506359 w 607709"/>
                <a:gd name="connsiteY73" fmla="*/ 324805 h 607004"/>
                <a:gd name="connsiteX74" fmla="*/ 459169 w 607709"/>
                <a:gd name="connsiteY74" fmla="*/ 324805 h 607004"/>
                <a:gd name="connsiteX75" fmla="*/ 460676 w 607709"/>
                <a:gd name="connsiteY75" fmla="*/ 303537 h 607004"/>
                <a:gd name="connsiteX76" fmla="*/ 459923 w 607709"/>
                <a:gd name="connsiteY76" fmla="*/ 288291 h 607004"/>
                <a:gd name="connsiteX77" fmla="*/ 504098 w 607709"/>
                <a:gd name="connsiteY77" fmla="*/ 288291 h 607004"/>
                <a:gd name="connsiteX78" fmla="*/ 554868 w 607709"/>
                <a:gd name="connsiteY78" fmla="*/ 250648 h 607004"/>
                <a:gd name="connsiteX79" fmla="*/ 341320 w 607709"/>
                <a:gd name="connsiteY79" fmla="*/ 217001 h 607004"/>
                <a:gd name="connsiteX80" fmla="*/ 361571 w 607709"/>
                <a:gd name="connsiteY80" fmla="*/ 257823 h 607004"/>
                <a:gd name="connsiteX81" fmla="*/ 386438 w 607709"/>
                <a:gd name="connsiteY81" fmla="*/ 257823 h 607004"/>
                <a:gd name="connsiteX82" fmla="*/ 341320 w 607709"/>
                <a:gd name="connsiteY82" fmla="*/ 217001 h 607004"/>
                <a:gd name="connsiteX83" fmla="*/ 266437 w 607709"/>
                <a:gd name="connsiteY83" fmla="*/ 217001 h 607004"/>
                <a:gd name="connsiteX84" fmla="*/ 221413 w 607709"/>
                <a:gd name="connsiteY84" fmla="*/ 257823 h 607004"/>
                <a:gd name="connsiteX85" fmla="*/ 246280 w 607709"/>
                <a:gd name="connsiteY85" fmla="*/ 257823 h 607004"/>
                <a:gd name="connsiteX86" fmla="*/ 266437 w 607709"/>
                <a:gd name="connsiteY86" fmla="*/ 217001 h 607004"/>
                <a:gd name="connsiteX87" fmla="*/ 313439 w 607709"/>
                <a:gd name="connsiteY87" fmla="*/ 213332 h 607004"/>
                <a:gd name="connsiteX88" fmla="*/ 313439 w 607709"/>
                <a:gd name="connsiteY88" fmla="*/ 257823 h 607004"/>
                <a:gd name="connsiteX89" fmla="*/ 341603 w 607709"/>
                <a:gd name="connsiteY89" fmla="*/ 257823 h 607004"/>
                <a:gd name="connsiteX90" fmla="*/ 313439 w 607709"/>
                <a:gd name="connsiteY90" fmla="*/ 213332 h 607004"/>
                <a:gd name="connsiteX91" fmla="*/ 294318 w 607709"/>
                <a:gd name="connsiteY91" fmla="*/ 213238 h 607004"/>
                <a:gd name="connsiteX92" fmla="*/ 266249 w 607709"/>
                <a:gd name="connsiteY92" fmla="*/ 257823 h 607004"/>
                <a:gd name="connsiteX93" fmla="*/ 294318 w 607709"/>
                <a:gd name="connsiteY93" fmla="*/ 257823 h 607004"/>
                <a:gd name="connsiteX94" fmla="*/ 303926 w 607709"/>
                <a:gd name="connsiteY94" fmla="*/ 177119 h 607004"/>
                <a:gd name="connsiteX95" fmla="*/ 430520 w 607709"/>
                <a:gd name="connsiteY95" fmla="*/ 303537 h 607004"/>
                <a:gd name="connsiteX96" fmla="*/ 303926 w 607709"/>
                <a:gd name="connsiteY96" fmla="*/ 429955 h 607004"/>
                <a:gd name="connsiteX97" fmla="*/ 177331 w 607709"/>
                <a:gd name="connsiteY97" fmla="*/ 303537 h 607004"/>
                <a:gd name="connsiteX98" fmla="*/ 303926 w 607709"/>
                <a:gd name="connsiteY98" fmla="*/ 177119 h 607004"/>
                <a:gd name="connsiteX99" fmla="*/ 481407 w 607709"/>
                <a:gd name="connsiteY99" fmla="*/ 73505 h 607004"/>
                <a:gd name="connsiteX100" fmla="*/ 518779 w 607709"/>
                <a:gd name="connsiteY100" fmla="*/ 88885 h 607004"/>
                <a:gd name="connsiteX101" fmla="*/ 518779 w 607709"/>
                <a:gd name="connsiteY101" fmla="*/ 163578 h 607004"/>
                <a:gd name="connsiteX102" fmla="*/ 459266 w 607709"/>
                <a:gd name="connsiteY102" fmla="*/ 174208 h 607004"/>
                <a:gd name="connsiteX103" fmla="*/ 426966 w 607709"/>
                <a:gd name="connsiteY103" fmla="*/ 206475 h 607004"/>
                <a:gd name="connsiteX104" fmla="*/ 401164 w 607709"/>
                <a:gd name="connsiteY104" fmla="*/ 180605 h 607004"/>
                <a:gd name="connsiteX105" fmla="*/ 406438 w 607709"/>
                <a:gd name="connsiteY105" fmla="*/ 175337 h 607004"/>
                <a:gd name="connsiteX106" fmla="*/ 433369 w 607709"/>
                <a:gd name="connsiteY106" fmla="*/ 148339 h 607004"/>
                <a:gd name="connsiteX107" fmla="*/ 444105 w 607709"/>
                <a:gd name="connsiteY107" fmla="*/ 88885 h 607004"/>
                <a:gd name="connsiteX108" fmla="*/ 481407 w 607709"/>
                <a:gd name="connsiteY108" fmla="*/ 73505 h 607004"/>
                <a:gd name="connsiteX109" fmla="*/ 126565 w 607709"/>
                <a:gd name="connsiteY109" fmla="*/ 73459 h 607004"/>
                <a:gd name="connsiteX110" fmla="*/ 179414 w 607709"/>
                <a:gd name="connsiteY110" fmla="*/ 126317 h 607004"/>
                <a:gd name="connsiteX111" fmla="*/ 174515 w 607709"/>
                <a:gd name="connsiteY111" fmla="*/ 148514 h 607004"/>
                <a:gd name="connsiteX112" fmla="*/ 206827 w 607709"/>
                <a:gd name="connsiteY112" fmla="*/ 180680 h 607004"/>
                <a:gd name="connsiteX113" fmla="*/ 180921 w 607709"/>
                <a:gd name="connsiteY113" fmla="*/ 206545 h 607004"/>
                <a:gd name="connsiteX114" fmla="*/ 148703 w 607709"/>
                <a:gd name="connsiteY114" fmla="*/ 174284 h 607004"/>
                <a:gd name="connsiteX115" fmla="*/ 126471 w 607709"/>
                <a:gd name="connsiteY115" fmla="*/ 179175 h 607004"/>
                <a:gd name="connsiteX116" fmla="*/ 73717 w 607709"/>
                <a:gd name="connsiteY116" fmla="*/ 126317 h 607004"/>
                <a:gd name="connsiteX117" fmla="*/ 126565 w 607709"/>
                <a:gd name="connsiteY117" fmla="*/ 73459 h 607004"/>
                <a:gd name="connsiteX118" fmla="*/ 303937 w 607709"/>
                <a:gd name="connsiteY118" fmla="*/ 0 h 607004"/>
                <a:gd name="connsiteX119" fmla="*/ 356778 w 607709"/>
                <a:gd name="connsiteY119" fmla="*/ 52774 h 607004"/>
                <a:gd name="connsiteX120" fmla="*/ 322116 w 607709"/>
                <a:gd name="connsiteY120" fmla="*/ 102445 h 607004"/>
                <a:gd name="connsiteX121" fmla="*/ 322116 w 607709"/>
                <a:gd name="connsiteY121" fmla="*/ 147976 h 607004"/>
                <a:gd name="connsiteX122" fmla="*/ 303937 w 607709"/>
                <a:gd name="connsiteY122" fmla="*/ 146847 h 607004"/>
                <a:gd name="connsiteX123" fmla="*/ 285664 w 607709"/>
                <a:gd name="connsiteY123" fmla="*/ 147976 h 607004"/>
                <a:gd name="connsiteX124" fmla="*/ 285664 w 607709"/>
                <a:gd name="connsiteY124" fmla="*/ 102633 h 607004"/>
                <a:gd name="connsiteX125" fmla="*/ 251001 w 607709"/>
                <a:gd name="connsiteY125" fmla="*/ 52774 h 607004"/>
                <a:gd name="connsiteX126" fmla="*/ 303937 w 607709"/>
                <a:gd name="connsiteY126" fmla="*/ 0 h 60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607709" h="607004">
                  <a:moveTo>
                    <a:pt x="285664" y="459028"/>
                  </a:moveTo>
                  <a:cubicBezTo>
                    <a:pt x="291598" y="459781"/>
                    <a:pt x="297720" y="460157"/>
                    <a:pt x="303937" y="460157"/>
                  </a:cubicBezTo>
                  <a:cubicBezTo>
                    <a:pt x="310059" y="460157"/>
                    <a:pt x="316087" y="459781"/>
                    <a:pt x="322116" y="459028"/>
                  </a:cubicBezTo>
                  <a:lnTo>
                    <a:pt x="322116" y="467683"/>
                  </a:lnTo>
                  <a:lnTo>
                    <a:pt x="322116" y="504559"/>
                  </a:lnTo>
                  <a:cubicBezTo>
                    <a:pt x="342367" y="511991"/>
                    <a:pt x="356778" y="531276"/>
                    <a:pt x="356778" y="554230"/>
                  </a:cubicBezTo>
                  <a:cubicBezTo>
                    <a:pt x="356778" y="583298"/>
                    <a:pt x="333136" y="607004"/>
                    <a:pt x="303937" y="607004"/>
                  </a:cubicBezTo>
                  <a:cubicBezTo>
                    <a:pt x="274737" y="607004"/>
                    <a:pt x="251001" y="583486"/>
                    <a:pt x="251001" y="554230"/>
                  </a:cubicBezTo>
                  <a:cubicBezTo>
                    <a:pt x="251001" y="531370"/>
                    <a:pt x="265507" y="511991"/>
                    <a:pt x="285664" y="504559"/>
                  </a:cubicBezTo>
                  <a:lnTo>
                    <a:pt x="285664" y="467683"/>
                  </a:lnTo>
                  <a:close/>
                  <a:moveTo>
                    <a:pt x="426971" y="400600"/>
                  </a:moveTo>
                  <a:lnTo>
                    <a:pt x="459183" y="432678"/>
                  </a:lnTo>
                  <a:cubicBezTo>
                    <a:pt x="465965" y="429574"/>
                    <a:pt x="473500" y="427786"/>
                    <a:pt x="481411" y="427786"/>
                  </a:cubicBezTo>
                  <a:cubicBezTo>
                    <a:pt x="510609" y="427786"/>
                    <a:pt x="534250" y="451492"/>
                    <a:pt x="534250" y="480843"/>
                  </a:cubicBezTo>
                  <a:cubicBezTo>
                    <a:pt x="534250" y="509910"/>
                    <a:pt x="510609" y="533616"/>
                    <a:pt x="481411" y="533616"/>
                  </a:cubicBezTo>
                  <a:cubicBezTo>
                    <a:pt x="452213" y="533616"/>
                    <a:pt x="428478" y="510099"/>
                    <a:pt x="428478" y="480843"/>
                  </a:cubicBezTo>
                  <a:cubicBezTo>
                    <a:pt x="428478" y="472941"/>
                    <a:pt x="430268" y="465415"/>
                    <a:pt x="433376" y="458641"/>
                  </a:cubicBezTo>
                  <a:lnTo>
                    <a:pt x="401164" y="426375"/>
                  </a:lnTo>
                  <a:cubicBezTo>
                    <a:pt x="410771" y="418755"/>
                    <a:pt x="419436" y="410101"/>
                    <a:pt x="426971" y="400600"/>
                  </a:cubicBezTo>
                  <a:close/>
                  <a:moveTo>
                    <a:pt x="180789" y="400600"/>
                  </a:moveTo>
                  <a:cubicBezTo>
                    <a:pt x="188417" y="410099"/>
                    <a:pt x="197080" y="418752"/>
                    <a:pt x="206686" y="426182"/>
                  </a:cubicBezTo>
                  <a:lnTo>
                    <a:pt x="174385" y="458349"/>
                  </a:lnTo>
                  <a:cubicBezTo>
                    <a:pt x="177493" y="465121"/>
                    <a:pt x="179282" y="472645"/>
                    <a:pt x="179282" y="480546"/>
                  </a:cubicBezTo>
                  <a:cubicBezTo>
                    <a:pt x="179282" y="509703"/>
                    <a:pt x="155645" y="533404"/>
                    <a:pt x="126453" y="533404"/>
                  </a:cubicBezTo>
                  <a:cubicBezTo>
                    <a:pt x="97260" y="533404"/>
                    <a:pt x="73529" y="509797"/>
                    <a:pt x="73529" y="480546"/>
                  </a:cubicBezTo>
                  <a:cubicBezTo>
                    <a:pt x="73529" y="451483"/>
                    <a:pt x="97166" y="427781"/>
                    <a:pt x="126453" y="427781"/>
                  </a:cubicBezTo>
                  <a:cubicBezTo>
                    <a:pt x="134363" y="427781"/>
                    <a:pt x="141897" y="429568"/>
                    <a:pt x="148677" y="432672"/>
                  </a:cubicBezTo>
                  <a:close/>
                  <a:moveTo>
                    <a:pt x="361571" y="349156"/>
                  </a:moveTo>
                  <a:cubicBezTo>
                    <a:pt x="356485" y="365711"/>
                    <a:pt x="348950" y="379350"/>
                    <a:pt x="341320" y="390073"/>
                  </a:cubicBezTo>
                  <a:cubicBezTo>
                    <a:pt x="360441" y="381796"/>
                    <a:pt x="376360" y="367310"/>
                    <a:pt x="386438" y="349156"/>
                  </a:cubicBezTo>
                  <a:close/>
                  <a:moveTo>
                    <a:pt x="313439" y="349156"/>
                  </a:moveTo>
                  <a:lnTo>
                    <a:pt x="313439" y="393835"/>
                  </a:lnTo>
                  <a:cubicBezTo>
                    <a:pt x="322576" y="384523"/>
                    <a:pt x="334161" y="369944"/>
                    <a:pt x="341603" y="349156"/>
                  </a:cubicBezTo>
                  <a:close/>
                  <a:moveTo>
                    <a:pt x="266249" y="349156"/>
                  </a:moveTo>
                  <a:cubicBezTo>
                    <a:pt x="273784" y="369850"/>
                    <a:pt x="285181" y="384429"/>
                    <a:pt x="294318" y="393647"/>
                  </a:cubicBezTo>
                  <a:lnTo>
                    <a:pt x="294318" y="349156"/>
                  </a:lnTo>
                  <a:close/>
                  <a:moveTo>
                    <a:pt x="221413" y="349156"/>
                  </a:moveTo>
                  <a:cubicBezTo>
                    <a:pt x="231397" y="367310"/>
                    <a:pt x="247410" y="381796"/>
                    <a:pt x="266437" y="390073"/>
                  </a:cubicBezTo>
                  <a:cubicBezTo>
                    <a:pt x="258807" y="379256"/>
                    <a:pt x="251366" y="365711"/>
                    <a:pt x="246280" y="349156"/>
                  </a:cubicBezTo>
                  <a:close/>
                  <a:moveTo>
                    <a:pt x="365904" y="276823"/>
                  </a:moveTo>
                  <a:cubicBezTo>
                    <a:pt x="367411" y="285101"/>
                    <a:pt x="368165" y="293943"/>
                    <a:pt x="368165" y="303537"/>
                  </a:cubicBezTo>
                  <a:cubicBezTo>
                    <a:pt x="368165" y="313037"/>
                    <a:pt x="367317" y="321973"/>
                    <a:pt x="365904" y="330250"/>
                  </a:cubicBezTo>
                  <a:lnTo>
                    <a:pt x="394350" y="330250"/>
                  </a:lnTo>
                  <a:cubicBezTo>
                    <a:pt x="396799" y="321785"/>
                    <a:pt x="398212" y="312755"/>
                    <a:pt x="398212" y="303537"/>
                  </a:cubicBezTo>
                  <a:cubicBezTo>
                    <a:pt x="398212" y="294225"/>
                    <a:pt x="396799" y="285289"/>
                    <a:pt x="394350" y="276823"/>
                  </a:cubicBezTo>
                  <a:close/>
                  <a:moveTo>
                    <a:pt x="313439" y="276823"/>
                  </a:moveTo>
                  <a:lnTo>
                    <a:pt x="313439" y="330250"/>
                  </a:lnTo>
                  <a:lnTo>
                    <a:pt x="346689" y="330250"/>
                  </a:lnTo>
                  <a:cubicBezTo>
                    <a:pt x="348384" y="322067"/>
                    <a:pt x="349232" y="313131"/>
                    <a:pt x="349232" y="303537"/>
                  </a:cubicBezTo>
                  <a:cubicBezTo>
                    <a:pt x="349232" y="293848"/>
                    <a:pt x="348384" y="284913"/>
                    <a:pt x="346689" y="276823"/>
                  </a:cubicBezTo>
                  <a:close/>
                  <a:moveTo>
                    <a:pt x="261068" y="276823"/>
                  </a:moveTo>
                  <a:cubicBezTo>
                    <a:pt x="259467" y="284913"/>
                    <a:pt x="258525" y="293848"/>
                    <a:pt x="258525" y="303537"/>
                  </a:cubicBezTo>
                  <a:cubicBezTo>
                    <a:pt x="258525" y="313131"/>
                    <a:pt x="259467" y="322067"/>
                    <a:pt x="261068" y="330250"/>
                  </a:cubicBezTo>
                  <a:lnTo>
                    <a:pt x="294318" y="330250"/>
                  </a:lnTo>
                  <a:lnTo>
                    <a:pt x="294318" y="276823"/>
                  </a:lnTo>
                  <a:close/>
                  <a:moveTo>
                    <a:pt x="213312" y="276823"/>
                  </a:moveTo>
                  <a:cubicBezTo>
                    <a:pt x="210863" y="285195"/>
                    <a:pt x="209450" y="294225"/>
                    <a:pt x="209450" y="303537"/>
                  </a:cubicBezTo>
                  <a:cubicBezTo>
                    <a:pt x="209450" y="312755"/>
                    <a:pt x="210863" y="321691"/>
                    <a:pt x="213312" y="330250"/>
                  </a:cubicBezTo>
                  <a:lnTo>
                    <a:pt x="241758" y="330250"/>
                  </a:lnTo>
                  <a:cubicBezTo>
                    <a:pt x="240251" y="321973"/>
                    <a:pt x="239498" y="313037"/>
                    <a:pt x="239498" y="303537"/>
                  </a:cubicBezTo>
                  <a:cubicBezTo>
                    <a:pt x="239498" y="293943"/>
                    <a:pt x="240346" y="285101"/>
                    <a:pt x="241758" y="276823"/>
                  </a:cubicBezTo>
                  <a:close/>
                  <a:moveTo>
                    <a:pt x="52952" y="253683"/>
                  </a:moveTo>
                  <a:cubicBezTo>
                    <a:pt x="75754" y="253683"/>
                    <a:pt x="95257" y="268166"/>
                    <a:pt x="102701" y="288291"/>
                  </a:cubicBezTo>
                  <a:lnTo>
                    <a:pt x="147927" y="288291"/>
                  </a:lnTo>
                  <a:cubicBezTo>
                    <a:pt x="147362" y="293370"/>
                    <a:pt x="147173" y="298354"/>
                    <a:pt x="147173" y="303527"/>
                  </a:cubicBezTo>
                  <a:cubicBezTo>
                    <a:pt x="147173" y="310768"/>
                    <a:pt x="147644" y="317822"/>
                    <a:pt x="148681" y="324781"/>
                  </a:cubicBezTo>
                  <a:lnTo>
                    <a:pt x="102701" y="324781"/>
                  </a:lnTo>
                  <a:cubicBezTo>
                    <a:pt x="95163" y="345001"/>
                    <a:pt x="75754" y="359390"/>
                    <a:pt x="52952" y="359296"/>
                  </a:cubicBezTo>
                  <a:cubicBezTo>
                    <a:pt x="23744" y="359296"/>
                    <a:pt x="0" y="335690"/>
                    <a:pt x="0" y="306536"/>
                  </a:cubicBezTo>
                  <a:cubicBezTo>
                    <a:pt x="0" y="277382"/>
                    <a:pt x="23649" y="253683"/>
                    <a:pt x="52952" y="253683"/>
                  </a:cubicBezTo>
                  <a:close/>
                  <a:moveTo>
                    <a:pt x="554868" y="250648"/>
                  </a:moveTo>
                  <a:cubicBezTo>
                    <a:pt x="584067" y="250648"/>
                    <a:pt x="607709" y="274551"/>
                    <a:pt x="607709" y="303631"/>
                  </a:cubicBezTo>
                  <a:cubicBezTo>
                    <a:pt x="607709" y="332710"/>
                    <a:pt x="584067" y="356426"/>
                    <a:pt x="554868" y="356426"/>
                  </a:cubicBezTo>
                  <a:cubicBezTo>
                    <a:pt x="533109" y="356426"/>
                    <a:pt x="514554" y="343439"/>
                    <a:pt x="506359" y="324805"/>
                  </a:cubicBezTo>
                  <a:lnTo>
                    <a:pt x="459169" y="324805"/>
                  </a:lnTo>
                  <a:cubicBezTo>
                    <a:pt x="460111" y="317841"/>
                    <a:pt x="460676" y="310783"/>
                    <a:pt x="460676" y="303537"/>
                  </a:cubicBezTo>
                  <a:cubicBezTo>
                    <a:pt x="460676" y="298361"/>
                    <a:pt x="460394" y="293373"/>
                    <a:pt x="459923" y="288291"/>
                  </a:cubicBezTo>
                  <a:lnTo>
                    <a:pt x="504098" y="288291"/>
                  </a:lnTo>
                  <a:cubicBezTo>
                    <a:pt x="510598" y="266646"/>
                    <a:pt x="530849" y="250648"/>
                    <a:pt x="554868" y="250648"/>
                  </a:cubicBezTo>
                  <a:close/>
                  <a:moveTo>
                    <a:pt x="341320" y="217001"/>
                  </a:moveTo>
                  <a:cubicBezTo>
                    <a:pt x="348950" y="227724"/>
                    <a:pt x="356391" y="241268"/>
                    <a:pt x="361571" y="257823"/>
                  </a:cubicBezTo>
                  <a:lnTo>
                    <a:pt x="386438" y="257823"/>
                  </a:lnTo>
                  <a:cubicBezTo>
                    <a:pt x="376360" y="239669"/>
                    <a:pt x="360441" y="225278"/>
                    <a:pt x="341320" y="217001"/>
                  </a:cubicBezTo>
                  <a:close/>
                  <a:moveTo>
                    <a:pt x="266437" y="217001"/>
                  </a:moveTo>
                  <a:cubicBezTo>
                    <a:pt x="247410" y="225278"/>
                    <a:pt x="231397" y="239669"/>
                    <a:pt x="221413" y="257823"/>
                  </a:cubicBezTo>
                  <a:lnTo>
                    <a:pt x="246280" y="257823"/>
                  </a:lnTo>
                  <a:cubicBezTo>
                    <a:pt x="251272" y="241268"/>
                    <a:pt x="258807" y="227630"/>
                    <a:pt x="266437" y="217001"/>
                  </a:cubicBezTo>
                  <a:close/>
                  <a:moveTo>
                    <a:pt x="313439" y="213332"/>
                  </a:moveTo>
                  <a:lnTo>
                    <a:pt x="313439" y="257823"/>
                  </a:lnTo>
                  <a:lnTo>
                    <a:pt x="341603" y="257823"/>
                  </a:lnTo>
                  <a:cubicBezTo>
                    <a:pt x="334067" y="237130"/>
                    <a:pt x="322576" y="222644"/>
                    <a:pt x="313439" y="213332"/>
                  </a:cubicBezTo>
                  <a:close/>
                  <a:moveTo>
                    <a:pt x="294318" y="213238"/>
                  </a:moveTo>
                  <a:cubicBezTo>
                    <a:pt x="285181" y="222456"/>
                    <a:pt x="273596" y="237036"/>
                    <a:pt x="266249" y="257823"/>
                  </a:cubicBezTo>
                  <a:lnTo>
                    <a:pt x="294318" y="257823"/>
                  </a:lnTo>
                  <a:close/>
                  <a:moveTo>
                    <a:pt x="303926" y="177119"/>
                  </a:moveTo>
                  <a:cubicBezTo>
                    <a:pt x="373722" y="177119"/>
                    <a:pt x="430520" y="233743"/>
                    <a:pt x="430520" y="303537"/>
                  </a:cubicBezTo>
                  <a:cubicBezTo>
                    <a:pt x="430520" y="373236"/>
                    <a:pt x="373722" y="429955"/>
                    <a:pt x="303926" y="429955"/>
                  </a:cubicBezTo>
                  <a:cubicBezTo>
                    <a:pt x="234035" y="429955"/>
                    <a:pt x="177331" y="373236"/>
                    <a:pt x="177331" y="303537"/>
                  </a:cubicBezTo>
                  <a:cubicBezTo>
                    <a:pt x="177331" y="233743"/>
                    <a:pt x="234035" y="177119"/>
                    <a:pt x="303926" y="177119"/>
                  </a:cubicBezTo>
                  <a:close/>
                  <a:moveTo>
                    <a:pt x="481407" y="73505"/>
                  </a:moveTo>
                  <a:cubicBezTo>
                    <a:pt x="494931" y="73505"/>
                    <a:pt x="508468" y="78632"/>
                    <a:pt x="518779" y="88885"/>
                  </a:cubicBezTo>
                  <a:cubicBezTo>
                    <a:pt x="539402" y="109487"/>
                    <a:pt x="539402" y="142976"/>
                    <a:pt x="518779" y="163578"/>
                  </a:cubicBezTo>
                  <a:cubicBezTo>
                    <a:pt x="502677" y="179758"/>
                    <a:pt x="478758" y="183239"/>
                    <a:pt x="459266" y="174208"/>
                  </a:cubicBezTo>
                  <a:lnTo>
                    <a:pt x="426966" y="206475"/>
                  </a:lnTo>
                  <a:cubicBezTo>
                    <a:pt x="419338" y="196879"/>
                    <a:pt x="410675" y="188225"/>
                    <a:pt x="401164" y="180605"/>
                  </a:cubicBezTo>
                  <a:lnTo>
                    <a:pt x="406438" y="175337"/>
                  </a:lnTo>
                  <a:lnTo>
                    <a:pt x="433369" y="148339"/>
                  </a:lnTo>
                  <a:cubicBezTo>
                    <a:pt x="424518" y="128772"/>
                    <a:pt x="428002" y="104972"/>
                    <a:pt x="444105" y="88885"/>
                  </a:cubicBezTo>
                  <a:cubicBezTo>
                    <a:pt x="454369" y="78632"/>
                    <a:pt x="467882" y="73505"/>
                    <a:pt x="481407" y="73505"/>
                  </a:cubicBezTo>
                  <a:close/>
                  <a:moveTo>
                    <a:pt x="126565" y="73459"/>
                  </a:moveTo>
                  <a:cubicBezTo>
                    <a:pt x="155674" y="73459"/>
                    <a:pt x="179414" y="97066"/>
                    <a:pt x="179414" y="126317"/>
                  </a:cubicBezTo>
                  <a:cubicBezTo>
                    <a:pt x="179414" y="134217"/>
                    <a:pt x="177718" y="141742"/>
                    <a:pt x="174515" y="148514"/>
                  </a:cubicBezTo>
                  <a:lnTo>
                    <a:pt x="206827" y="180680"/>
                  </a:lnTo>
                  <a:cubicBezTo>
                    <a:pt x="197124" y="188392"/>
                    <a:pt x="188457" y="197045"/>
                    <a:pt x="180921" y="206545"/>
                  </a:cubicBezTo>
                  <a:lnTo>
                    <a:pt x="148703" y="174284"/>
                  </a:lnTo>
                  <a:cubicBezTo>
                    <a:pt x="141921" y="177482"/>
                    <a:pt x="134384" y="179175"/>
                    <a:pt x="126471" y="179175"/>
                  </a:cubicBezTo>
                  <a:cubicBezTo>
                    <a:pt x="97174" y="179175"/>
                    <a:pt x="73529" y="155474"/>
                    <a:pt x="73717" y="126317"/>
                  </a:cubicBezTo>
                  <a:cubicBezTo>
                    <a:pt x="73717" y="97160"/>
                    <a:pt x="97268" y="73459"/>
                    <a:pt x="126565" y="73459"/>
                  </a:cubicBezTo>
                  <a:close/>
                  <a:moveTo>
                    <a:pt x="303937" y="0"/>
                  </a:moveTo>
                  <a:cubicBezTo>
                    <a:pt x="333042" y="0"/>
                    <a:pt x="356778" y="23612"/>
                    <a:pt x="356778" y="52774"/>
                  </a:cubicBezTo>
                  <a:cubicBezTo>
                    <a:pt x="356778" y="75634"/>
                    <a:pt x="342367" y="95107"/>
                    <a:pt x="322116" y="102445"/>
                  </a:cubicBezTo>
                  <a:lnTo>
                    <a:pt x="322116" y="147976"/>
                  </a:lnTo>
                  <a:cubicBezTo>
                    <a:pt x="316182" y="147223"/>
                    <a:pt x="310059" y="146847"/>
                    <a:pt x="303937" y="146847"/>
                  </a:cubicBezTo>
                  <a:cubicBezTo>
                    <a:pt x="297720" y="146847"/>
                    <a:pt x="291692" y="147223"/>
                    <a:pt x="285664" y="147976"/>
                  </a:cubicBezTo>
                  <a:lnTo>
                    <a:pt x="285664" y="102633"/>
                  </a:lnTo>
                  <a:cubicBezTo>
                    <a:pt x="265507" y="95107"/>
                    <a:pt x="251001" y="75728"/>
                    <a:pt x="251001" y="52774"/>
                  </a:cubicBezTo>
                  <a:cubicBezTo>
                    <a:pt x="251001" y="23706"/>
                    <a:pt x="274643" y="0"/>
                    <a:pt x="303937" y="0"/>
                  </a:cubicBezTo>
                  <a:close/>
                </a:path>
              </a:pathLst>
            </a:custGeom>
            <a:solidFill>
              <a:srgbClr val="328A80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5336035" y="3107575"/>
            <a:ext cx="0" cy="3600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191119" y="3107575"/>
            <a:ext cx="0" cy="3600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7d195523061f1c0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</a:t>
            </a:r>
            <a:endParaRPr lang="zh-CN" altLang="en-US" sz="100"/>
          </a:p>
        </p:txBody>
      </p:sp>
      <p:grpSp>
        <p:nvGrpSpPr>
          <p:cNvPr id="38" name="í$ḷíďé">
            <a:extLst>
              <a:ext uri="{FF2B5EF4-FFF2-40B4-BE49-F238E27FC236}">
                <a16:creationId xmlns:a16="http://schemas.microsoft.com/office/drawing/2014/main" id="{284EA0D1-362D-4C0A-A158-C25B590DBF0B}"/>
              </a:ext>
            </a:extLst>
          </p:cNvPr>
          <p:cNvGrpSpPr/>
          <p:nvPr/>
        </p:nvGrpSpPr>
        <p:grpSpPr>
          <a:xfrm>
            <a:off x="371735" y="3112828"/>
            <a:ext cx="2232002" cy="3641094"/>
            <a:chOff x="673098" y="4369845"/>
            <a:chExt cx="2232002" cy="3641094"/>
          </a:xfrm>
        </p:grpSpPr>
        <p:sp>
          <p:nvSpPr>
            <p:cNvPr id="39" name="iṥḻiḍe">
              <a:extLst>
                <a:ext uri="{FF2B5EF4-FFF2-40B4-BE49-F238E27FC236}">
                  <a16:creationId xmlns:a16="http://schemas.microsoft.com/office/drawing/2014/main" id="{76273F7D-4579-4AED-A7B6-12EB90FB9EDB}"/>
                </a:ext>
              </a:extLst>
            </p:cNvPr>
            <p:cNvSpPr txBox="1"/>
            <p:nvPr/>
          </p:nvSpPr>
          <p:spPr>
            <a:xfrm>
              <a:off x="673098" y="4369845"/>
              <a:ext cx="2232000" cy="449615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solidFill>
                    <a:srgbClr val="328A80"/>
                  </a:solidFill>
                </a:rPr>
                <a:t>Organization Scope</a:t>
              </a:r>
              <a:endParaRPr lang="zh-CN" altLang="en-US" sz="1600" b="1" dirty="0">
                <a:solidFill>
                  <a:srgbClr val="328A80"/>
                </a:solidFill>
              </a:endParaRPr>
            </a:p>
          </p:txBody>
        </p:sp>
        <p:sp>
          <p:nvSpPr>
            <p:cNvPr id="40" name="íşḷïḓê">
              <a:extLst>
                <a:ext uri="{FF2B5EF4-FFF2-40B4-BE49-F238E27FC236}">
                  <a16:creationId xmlns:a16="http://schemas.microsoft.com/office/drawing/2014/main" id="{7B3A9BE4-EF12-4EF1-BD0B-376AF9A076B5}"/>
                </a:ext>
              </a:extLst>
            </p:cNvPr>
            <p:cNvSpPr txBox="1"/>
            <p:nvPr/>
          </p:nvSpPr>
          <p:spPr>
            <a:xfrm>
              <a:off x="673100" y="4819458"/>
              <a:ext cx="2232000" cy="3191481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Legal Entity </a:t>
              </a:r>
            </a:p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-US" altLang="zh-CN" sz="1100" i="1" dirty="0">
                  <a:solidFill>
                    <a:schemeClr val="tx2">
                      <a:lumMod val="50000"/>
                    </a:schemeClr>
                  </a:solidFill>
                </a:rPr>
                <a:t>No of GSTIN </a:t>
              </a:r>
            </a:p>
            <a:p>
              <a:pPr lvl="0" algn="ctr">
                <a:lnSpc>
                  <a:spcPts val="1700"/>
                </a:lnSpc>
                <a:spcBef>
                  <a:spcPct val="0"/>
                </a:spcBef>
                <a:defRPr/>
              </a:pPr>
              <a:r>
                <a:rPr lang="en-US" altLang="zh-CN" sz="1200" i="1" dirty="0">
                  <a:solidFill>
                    <a:schemeClr val="tx2">
                      <a:lumMod val="50000"/>
                    </a:schemeClr>
                  </a:solidFill>
                </a:rPr>
                <a:t>SAP Landscape – Single Instance (DEV, QAS, PRD)</a:t>
              </a:r>
            </a:p>
            <a:p>
              <a:pPr lvl="0" algn="ctr">
                <a:lnSpc>
                  <a:spcPts val="1700"/>
                </a:lnSpc>
                <a:spcBef>
                  <a:spcPct val="0"/>
                </a:spcBef>
                <a:defRPr/>
              </a:pPr>
              <a:r>
                <a:rPr lang="en-US" altLang="zh-CN" sz="1200" i="1" dirty="0">
                  <a:solidFill>
                    <a:schemeClr val="tx2">
                      <a:lumMod val="50000"/>
                    </a:schemeClr>
                  </a:solidFill>
                </a:rPr>
                <a:t>Project Location – Offshore</a:t>
              </a:r>
            </a:p>
            <a:p>
              <a:pPr lvl="0" algn="ctr">
                <a:lnSpc>
                  <a:spcPts val="1700"/>
                </a:lnSpc>
                <a:spcBef>
                  <a:spcPct val="0"/>
                </a:spcBef>
                <a:defRPr/>
              </a:pPr>
              <a:r>
                <a:rPr lang="en-US" altLang="zh-CN" sz="1200" i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</a:p>
            <a:p>
              <a:pPr lvl="0" algn="ctr">
                <a:lnSpc>
                  <a:spcPts val="1700"/>
                </a:lnSpc>
                <a:spcBef>
                  <a:spcPct val="0"/>
                </a:spcBef>
                <a:defRPr/>
              </a:pPr>
              <a:endParaRPr lang="en-US" altLang="zh-CN" sz="1200" i="1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lvl="0" algn="ctr">
                <a:lnSpc>
                  <a:spcPts val="1700"/>
                </a:lnSpc>
                <a:spcBef>
                  <a:spcPct val="0"/>
                </a:spcBef>
                <a:defRPr/>
              </a:pPr>
              <a:endParaRPr lang="zh-CN" altLang="en-US" sz="1050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îṥlïḋé">
            <a:extLst>
              <a:ext uri="{FF2B5EF4-FFF2-40B4-BE49-F238E27FC236}">
                <a16:creationId xmlns:a16="http://schemas.microsoft.com/office/drawing/2014/main" id="{AF6BD814-D484-4176-B733-1BB3D57FEE3E}"/>
              </a:ext>
            </a:extLst>
          </p:cNvPr>
          <p:cNvSpPr/>
          <p:nvPr/>
        </p:nvSpPr>
        <p:spPr>
          <a:xfrm>
            <a:off x="1149052" y="2356324"/>
            <a:ext cx="670004" cy="670004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64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0"/>
          </a:gradFill>
          <a:ln w="28575"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600" i="1" dirty="0">
              <a:solidFill>
                <a:schemeClr val="tx1"/>
              </a:solidFill>
            </a:endParaRPr>
          </a:p>
        </p:txBody>
      </p:sp>
      <p:cxnSp>
        <p:nvCxnSpPr>
          <p:cNvPr id="44" name="直接连接符 15">
            <a:extLst>
              <a:ext uri="{FF2B5EF4-FFF2-40B4-BE49-F238E27FC236}">
                <a16:creationId xmlns:a16="http://schemas.microsoft.com/office/drawing/2014/main" id="{65AA1953-D6C0-4E6F-ACFD-D90691D66FA0}"/>
              </a:ext>
            </a:extLst>
          </p:cNvPr>
          <p:cNvCxnSpPr/>
          <p:nvPr/>
        </p:nvCxnSpPr>
        <p:spPr>
          <a:xfrm>
            <a:off x="2808307" y="3112828"/>
            <a:ext cx="0" cy="3600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ïś1îḓe">
            <a:extLst>
              <a:ext uri="{FF2B5EF4-FFF2-40B4-BE49-F238E27FC236}">
                <a16:creationId xmlns:a16="http://schemas.microsoft.com/office/drawing/2014/main" id="{DCCC0E58-48F8-4A7C-A3C0-B71C4851DFD4}"/>
              </a:ext>
            </a:extLst>
          </p:cNvPr>
          <p:cNvSpPr/>
          <p:nvPr/>
        </p:nvSpPr>
        <p:spPr>
          <a:xfrm>
            <a:off x="1293983" y="2524428"/>
            <a:ext cx="387726" cy="353376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06933" h="553162">
                <a:moveTo>
                  <a:pt x="443700" y="443503"/>
                </a:moveTo>
                <a:cubicBezTo>
                  <a:pt x="461035" y="453606"/>
                  <a:pt x="477310" y="465825"/>
                  <a:pt x="492334" y="479775"/>
                </a:cubicBezTo>
                <a:cubicBezTo>
                  <a:pt x="460939" y="509024"/>
                  <a:pt x="424150" y="530383"/>
                  <a:pt x="384087" y="542506"/>
                </a:cubicBezTo>
                <a:cubicBezTo>
                  <a:pt x="407971" y="518838"/>
                  <a:pt x="428580" y="484875"/>
                  <a:pt x="443700" y="443503"/>
                </a:cubicBezTo>
                <a:close/>
                <a:moveTo>
                  <a:pt x="163232" y="443503"/>
                </a:moveTo>
                <a:cubicBezTo>
                  <a:pt x="178352" y="484875"/>
                  <a:pt x="198865" y="518838"/>
                  <a:pt x="222845" y="542506"/>
                </a:cubicBezTo>
                <a:cubicBezTo>
                  <a:pt x="182686" y="530383"/>
                  <a:pt x="145897" y="509024"/>
                  <a:pt x="114598" y="479775"/>
                </a:cubicBezTo>
                <a:cubicBezTo>
                  <a:pt x="129622" y="465825"/>
                  <a:pt x="145897" y="453606"/>
                  <a:pt x="163232" y="443503"/>
                </a:cubicBezTo>
                <a:close/>
                <a:moveTo>
                  <a:pt x="316062" y="405892"/>
                </a:moveTo>
                <a:cubicBezTo>
                  <a:pt x="353060" y="407528"/>
                  <a:pt x="388613" y="416377"/>
                  <a:pt x="421275" y="431672"/>
                </a:cubicBezTo>
                <a:cubicBezTo>
                  <a:pt x="397573" y="499968"/>
                  <a:pt x="359034" y="545563"/>
                  <a:pt x="316062" y="553162"/>
                </a:cubicBezTo>
                <a:close/>
                <a:moveTo>
                  <a:pt x="290729" y="405892"/>
                </a:moveTo>
                <a:lnTo>
                  <a:pt x="290729" y="553162"/>
                </a:lnTo>
                <a:cubicBezTo>
                  <a:pt x="247883" y="545563"/>
                  <a:pt x="209369" y="499968"/>
                  <a:pt x="185587" y="431672"/>
                </a:cubicBezTo>
                <a:cubicBezTo>
                  <a:pt x="218227" y="416377"/>
                  <a:pt x="253852" y="407528"/>
                  <a:pt x="290729" y="405892"/>
                </a:cubicBezTo>
                <a:close/>
                <a:moveTo>
                  <a:pt x="463924" y="364965"/>
                </a:moveTo>
                <a:lnTo>
                  <a:pt x="567205" y="364965"/>
                </a:lnTo>
                <a:lnTo>
                  <a:pt x="543818" y="416184"/>
                </a:lnTo>
                <a:cubicBezTo>
                  <a:pt x="534304" y="432408"/>
                  <a:pt x="523128" y="447695"/>
                  <a:pt x="510459" y="461780"/>
                </a:cubicBezTo>
                <a:cubicBezTo>
                  <a:pt x="492442" y="444859"/>
                  <a:pt x="472692" y="430534"/>
                  <a:pt x="451689" y="418708"/>
                </a:cubicBezTo>
                <a:close/>
                <a:moveTo>
                  <a:pt x="316062" y="364965"/>
                </a:moveTo>
                <a:lnTo>
                  <a:pt x="438281" y="364965"/>
                </a:lnTo>
                <a:lnTo>
                  <a:pt x="428843" y="407092"/>
                </a:lnTo>
                <a:cubicBezTo>
                  <a:pt x="393689" y="391126"/>
                  <a:pt x="355646" y="381989"/>
                  <a:pt x="316062" y="380450"/>
                </a:cubicBezTo>
                <a:close/>
                <a:moveTo>
                  <a:pt x="168651" y="364965"/>
                </a:moveTo>
                <a:lnTo>
                  <a:pt x="290729" y="364965"/>
                </a:lnTo>
                <a:lnTo>
                  <a:pt x="290729" y="380450"/>
                </a:lnTo>
                <a:cubicBezTo>
                  <a:pt x="251256" y="381989"/>
                  <a:pt x="213131" y="391126"/>
                  <a:pt x="178086" y="407092"/>
                </a:cubicBezTo>
                <a:close/>
                <a:moveTo>
                  <a:pt x="39659" y="364965"/>
                </a:moveTo>
                <a:lnTo>
                  <a:pt x="143035" y="364965"/>
                </a:lnTo>
                <a:lnTo>
                  <a:pt x="155174" y="418708"/>
                </a:lnTo>
                <a:cubicBezTo>
                  <a:pt x="134171" y="430534"/>
                  <a:pt x="114421" y="444859"/>
                  <a:pt x="96501" y="461780"/>
                </a:cubicBezTo>
                <a:cubicBezTo>
                  <a:pt x="83832" y="447695"/>
                  <a:pt x="72632" y="432408"/>
                  <a:pt x="63094" y="416184"/>
                </a:cubicBezTo>
                <a:close/>
                <a:moveTo>
                  <a:pt x="417814" y="222493"/>
                </a:moveTo>
                <a:lnTo>
                  <a:pt x="435824" y="283675"/>
                </a:lnTo>
                <a:lnTo>
                  <a:pt x="445648" y="252507"/>
                </a:lnTo>
                <a:lnTo>
                  <a:pt x="469822" y="252507"/>
                </a:lnTo>
                <a:lnTo>
                  <a:pt x="479550" y="283675"/>
                </a:lnTo>
                <a:lnTo>
                  <a:pt x="497657" y="222493"/>
                </a:lnTo>
                <a:lnTo>
                  <a:pt x="521831" y="229612"/>
                </a:lnTo>
                <a:lnTo>
                  <a:pt x="492167" y="330619"/>
                </a:lnTo>
                <a:lnTo>
                  <a:pt x="467992" y="330811"/>
                </a:lnTo>
                <a:lnTo>
                  <a:pt x="457687" y="298393"/>
                </a:lnTo>
                <a:lnTo>
                  <a:pt x="447478" y="330811"/>
                </a:lnTo>
                <a:lnTo>
                  <a:pt x="423304" y="330619"/>
                </a:lnTo>
                <a:lnTo>
                  <a:pt x="393543" y="229612"/>
                </a:lnTo>
                <a:close/>
                <a:moveTo>
                  <a:pt x="263629" y="222493"/>
                </a:moveTo>
                <a:lnTo>
                  <a:pt x="281639" y="283675"/>
                </a:lnTo>
                <a:lnTo>
                  <a:pt x="291463" y="252507"/>
                </a:lnTo>
                <a:lnTo>
                  <a:pt x="315541" y="252507"/>
                </a:lnTo>
                <a:lnTo>
                  <a:pt x="325365" y="283675"/>
                </a:lnTo>
                <a:lnTo>
                  <a:pt x="343375" y="222493"/>
                </a:lnTo>
                <a:lnTo>
                  <a:pt x="367646" y="229612"/>
                </a:lnTo>
                <a:lnTo>
                  <a:pt x="337886" y="330619"/>
                </a:lnTo>
                <a:lnTo>
                  <a:pt x="313711" y="330811"/>
                </a:lnTo>
                <a:lnTo>
                  <a:pt x="303502" y="298393"/>
                </a:lnTo>
                <a:lnTo>
                  <a:pt x="293197" y="330811"/>
                </a:lnTo>
                <a:lnTo>
                  <a:pt x="269022" y="330619"/>
                </a:lnTo>
                <a:lnTo>
                  <a:pt x="239358" y="229612"/>
                </a:lnTo>
                <a:close/>
                <a:moveTo>
                  <a:pt x="109302" y="222493"/>
                </a:moveTo>
                <a:lnTo>
                  <a:pt x="127312" y="283675"/>
                </a:lnTo>
                <a:lnTo>
                  <a:pt x="137136" y="252507"/>
                </a:lnTo>
                <a:lnTo>
                  <a:pt x="161214" y="252507"/>
                </a:lnTo>
                <a:lnTo>
                  <a:pt x="171038" y="283675"/>
                </a:lnTo>
                <a:lnTo>
                  <a:pt x="189048" y="222493"/>
                </a:lnTo>
                <a:lnTo>
                  <a:pt x="213319" y="229612"/>
                </a:lnTo>
                <a:lnTo>
                  <a:pt x="183655" y="330619"/>
                </a:lnTo>
                <a:lnTo>
                  <a:pt x="159384" y="330811"/>
                </a:lnTo>
                <a:lnTo>
                  <a:pt x="149175" y="298393"/>
                </a:lnTo>
                <a:lnTo>
                  <a:pt x="138966" y="330811"/>
                </a:lnTo>
                <a:lnTo>
                  <a:pt x="114792" y="330619"/>
                </a:lnTo>
                <a:lnTo>
                  <a:pt x="85031" y="229612"/>
                </a:lnTo>
                <a:close/>
                <a:moveTo>
                  <a:pt x="25329" y="213374"/>
                </a:moveTo>
                <a:lnTo>
                  <a:pt x="25329" y="339668"/>
                </a:lnTo>
                <a:lnTo>
                  <a:pt x="581604" y="339668"/>
                </a:lnTo>
                <a:lnTo>
                  <a:pt x="581604" y="213374"/>
                </a:lnTo>
                <a:close/>
                <a:moveTo>
                  <a:pt x="96501" y="91312"/>
                </a:moveTo>
                <a:cubicBezTo>
                  <a:pt x="114414" y="108145"/>
                  <a:pt x="134157" y="122573"/>
                  <a:pt x="155152" y="134404"/>
                </a:cubicBezTo>
                <a:cubicBezTo>
                  <a:pt x="150241" y="151333"/>
                  <a:pt x="146196" y="169320"/>
                  <a:pt x="143017" y="188173"/>
                </a:cubicBezTo>
                <a:lnTo>
                  <a:pt x="168635" y="188173"/>
                </a:lnTo>
                <a:cubicBezTo>
                  <a:pt x="171236" y="173456"/>
                  <a:pt x="174318" y="159413"/>
                  <a:pt x="178074" y="145947"/>
                </a:cubicBezTo>
                <a:cubicBezTo>
                  <a:pt x="213130" y="161914"/>
                  <a:pt x="251268" y="171052"/>
                  <a:pt x="290754" y="172687"/>
                </a:cubicBezTo>
                <a:lnTo>
                  <a:pt x="290754" y="188173"/>
                </a:lnTo>
                <a:lnTo>
                  <a:pt x="316083" y="188173"/>
                </a:lnTo>
                <a:lnTo>
                  <a:pt x="316083" y="172687"/>
                </a:lnTo>
                <a:cubicBezTo>
                  <a:pt x="355665" y="171052"/>
                  <a:pt x="393707" y="161914"/>
                  <a:pt x="428860" y="145947"/>
                </a:cubicBezTo>
                <a:cubicBezTo>
                  <a:pt x="432519" y="159413"/>
                  <a:pt x="435697" y="173456"/>
                  <a:pt x="438298" y="188173"/>
                </a:cubicBezTo>
                <a:lnTo>
                  <a:pt x="463916" y="188173"/>
                </a:lnTo>
                <a:cubicBezTo>
                  <a:pt x="460737" y="169320"/>
                  <a:pt x="456693" y="151333"/>
                  <a:pt x="451685" y="134404"/>
                </a:cubicBezTo>
                <a:cubicBezTo>
                  <a:pt x="472776" y="122573"/>
                  <a:pt x="492423" y="108145"/>
                  <a:pt x="510432" y="91312"/>
                </a:cubicBezTo>
                <a:cubicBezTo>
                  <a:pt x="535761" y="119399"/>
                  <a:pt x="555119" y="152487"/>
                  <a:pt x="567158" y="188173"/>
                </a:cubicBezTo>
                <a:lnTo>
                  <a:pt x="606933" y="188173"/>
                </a:lnTo>
                <a:lnTo>
                  <a:pt x="606933" y="364965"/>
                </a:lnTo>
                <a:lnTo>
                  <a:pt x="567205" y="364965"/>
                </a:lnTo>
                <a:lnTo>
                  <a:pt x="567205" y="364964"/>
                </a:lnTo>
                <a:lnTo>
                  <a:pt x="463925" y="364964"/>
                </a:lnTo>
                <a:lnTo>
                  <a:pt x="463924" y="364965"/>
                </a:lnTo>
                <a:lnTo>
                  <a:pt x="438281" y="364965"/>
                </a:lnTo>
                <a:lnTo>
                  <a:pt x="438281" y="364964"/>
                </a:lnTo>
                <a:lnTo>
                  <a:pt x="316062" y="364964"/>
                </a:lnTo>
                <a:lnTo>
                  <a:pt x="316062" y="364965"/>
                </a:lnTo>
                <a:lnTo>
                  <a:pt x="290729" y="364965"/>
                </a:lnTo>
                <a:lnTo>
                  <a:pt x="290729" y="364964"/>
                </a:lnTo>
                <a:lnTo>
                  <a:pt x="168651" y="364964"/>
                </a:lnTo>
                <a:lnTo>
                  <a:pt x="168651" y="364965"/>
                </a:lnTo>
                <a:lnTo>
                  <a:pt x="143035" y="364965"/>
                </a:lnTo>
                <a:lnTo>
                  <a:pt x="143035" y="364964"/>
                </a:lnTo>
                <a:lnTo>
                  <a:pt x="39658" y="364964"/>
                </a:lnTo>
                <a:lnTo>
                  <a:pt x="39659" y="364965"/>
                </a:lnTo>
                <a:lnTo>
                  <a:pt x="0" y="364965"/>
                </a:lnTo>
                <a:lnTo>
                  <a:pt x="0" y="188173"/>
                </a:lnTo>
                <a:lnTo>
                  <a:pt x="39679" y="188173"/>
                </a:lnTo>
                <a:cubicBezTo>
                  <a:pt x="51717" y="152487"/>
                  <a:pt x="71075" y="119399"/>
                  <a:pt x="96501" y="91312"/>
                </a:cubicBezTo>
                <a:close/>
                <a:moveTo>
                  <a:pt x="384087" y="10655"/>
                </a:moveTo>
                <a:cubicBezTo>
                  <a:pt x="424150" y="22673"/>
                  <a:pt x="460939" y="44114"/>
                  <a:pt x="492334" y="73246"/>
                </a:cubicBezTo>
                <a:cubicBezTo>
                  <a:pt x="477310" y="87283"/>
                  <a:pt x="461035" y="99397"/>
                  <a:pt x="443700" y="109588"/>
                </a:cubicBezTo>
                <a:cubicBezTo>
                  <a:pt x="428580" y="68150"/>
                  <a:pt x="407971" y="34211"/>
                  <a:pt x="384087" y="10655"/>
                </a:cubicBezTo>
                <a:close/>
                <a:moveTo>
                  <a:pt x="222845" y="10655"/>
                </a:moveTo>
                <a:cubicBezTo>
                  <a:pt x="198865" y="34211"/>
                  <a:pt x="178352" y="68150"/>
                  <a:pt x="163232" y="109588"/>
                </a:cubicBezTo>
                <a:cubicBezTo>
                  <a:pt x="145897" y="99397"/>
                  <a:pt x="129622" y="87283"/>
                  <a:pt x="114598" y="73246"/>
                </a:cubicBezTo>
                <a:cubicBezTo>
                  <a:pt x="145897" y="44114"/>
                  <a:pt x="182686" y="22673"/>
                  <a:pt x="222845" y="10655"/>
                </a:cubicBezTo>
                <a:close/>
                <a:moveTo>
                  <a:pt x="316062" y="0"/>
                </a:moveTo>
                <a:cubicBezTo>
                  <a:pt x="358937" y="7501"/>
                  <a:pt x="397477" y="53178"/>
                  <a:pt x="421275" y="121358"/>
                </a:cubicBezTo>
                <a:cubicBezTo>
                  <a:pt x="388613" y="136744"/>
                  <a:pt x="353060" y="145494"/>
                  <a:pt x="316062" y="147129"/>
                </a:cubicBezTo>
                <a:close/>
                <a:moveTo>
                  <a:pt x="290729" y="0"/>
                </a:moveTo>
                <a:lnTo>
                  <a:pt x="290729" y="147129"/>
                </a:lnTo>
                <a:cubicBezTo>
                  <a:pt x="253852" y="145494"/>
                  <a:pt x="218227" y="136744"/>
                  <a:pt x="185587" y="121358"/>
                </a:cubicBezTo>
                <a:cubicBezTo>
                  <a:pt x="209369" y="53178"/>
                  <a:pt x="247883" y="7501"/>
                  <a:pt x="290729" y="0"/>
                </a:cubicBezTo>
                <a:close/>
              </a:path>
            </a:pathLst>
          </a:custGeom>
          <a:solidFill>
            <a:srgbClr val="328A80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36" name="灯片编号占位符 3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03B3BEB4-DEFB-4234-B9AF-96ACCA56674B}"/>
              </a:ext>
            </a:extLst>
          </p:cNvPr>
          <p:cNvSpPr txBox="1">
            <a:spLocks/>
          </p:cNvSpPr>
          <p:nvPr/>
        </p:nvSpPr>
        <p:spPr>
          <a:xfrm>
            <a:off x="9262239" y="6558514"/>
            <a:ext cx="2909887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îşḻiḑé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1C96B638-5864-47DC-9C40-047FEF6ACF1D}"/>
              </a:ext>
            </a:extLst>
          </p:cNvPr>
          <p:cNvSpPr/>
          <p:nvPr/>
        </p:nvSpPr>
        <p:spPr>
          <a:xfrm>
            <a:off x="0" y="-12355"/>
            <a:ext cx="12192000" cy="4303643"/>
          </a:xfrm>
          <a:custGeom>
            <a:avLst/>
            <a:gdLst>
              <a:gd name="connsiteX0" fmla="*/ 0 w 12192000"/>
              <a:gd name="connsiteY0" fmla="*/ 0 h 3920052"/>
              <a:gd name="connsiteX1" fmla="*/ 12192000 w 12192000"/>
              <a:gd name="connsiteY1" fmla="*/ 0 h 3920052"/>
              <a:gd name="connsiteX2" fmla="*/ 12192000 w 12192000"/>
              <a:gd name="connsiteY2" fmla="*/ 3920052 h 3920052"/>
              <a:gd name="connsiteX3" fmla="*/ 12073399 w 12192000"/>
              <a:gd name="connsiteY3" fmla="*/ 3854859 h 3920052"/>
              <a:gd name="connsiteX4" fmla="*/ 11149781 w 12192000"/>
              <a:gd name="connsiteY4" fmla="*/ 3480619 h 3920052"/>
              <a:gd name="connsiteX5" fmla="*/ 8023123 w 12192000"/>
              <a:gd name="connsiteY5" fmla="*/ 3156155 h 3920052"/>
              <a:gd name="connsiteX6" fmla="*/ 6253316 w 12192000"/>
              <a:gd name="connsiteY6" fmla="*/ 2241755 h 3920052"/>
              <a:gd name="connsiteX7" fmla="*/ 3510116 w 12192000"/>
              <a:gd name="connsiteY7" fmla="*/ 2123768 h 3920052"/>
              <a:gd name="connsiteX8" fmla="*/ 1297858 w 12192000"/>
              <a:gd name="connsiteY8" fmla="*/ 973394 h 3920052"/>
              <a:gd name="connsiteX9" fmla="*/ 49776 w 12192000"/>
              <a:gd name="connsiteY9" fmla="*/ 883059 h 3920052"/>
              <a:gd name="connsiteX10" fmla="*/ 0 w 12192000"/>
              <a:gd name="connsiteY10" fmla="*/ 883718 h 392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920052">
                <a:moveTo>
                  <a:pt x="0" y="0"/>
                </a:moveTo>
                <a:lnTo>
                  <a:pt x="12192000" y="0"/>
                </a:lnTo>
                <a:lnTo>
                  <a:pt x="12192000" y="3920052"/>
                </a:lnTo>
                <a:lnTo>
                  <a:pt x="12073399" y="3854859"/>
                </a:lnTo>
                <a:cubicBezTo>
                  <a:pt x="11824520" y="3715364"/>
                  <a:pt x="11552904" y="3564193"/>
                  <a:pt x="11149781" y="3480619"/>
                </a:cubicBezTo>
                <a:cubicBezTo>
                  <a:pt x="10343536" y="3313471"/>
                  <a:pt x="8839201" y="3362632"/>
                  <a:pt x="8023123" y="3156155"/>
                </a:cubicBezTo>
                <a:cubicBezTo>
                  <a:pt x="7207046" y="2949678"/>
                  <a:pt x="7005484" y="2413819"/>
                  <a:pt x="6253316" y="2241755"/>
                </a:cubicBezTo>
                <a:cubicBezTo>
                  <a:pt x="5501148" y="2069691"/>
                  <a:pt x="4336027" y="2335161"/>
                  <a:pt x="3510116" y="2123768"/>
                </a:cubicBezTo>
                <a:cubicBezTo>
                  <a:pt x="2684206" y="1912375"/>
                  <a:pt x="2050026" y="1199536"/>
                  <a:pt x="1297858" y="973394"/>
                </a:cubicBezTo>
                <a:cubicBezTo>
                  <a:pt x="921774" y="860323"/>
                  <a:pt x="469491" y="873842"/>
                  <a:pt x="49776" y="883059"/>
                </a:cubicBezTo>
                <a:lnTo>
                  <a:pt x="0" y="883718"/>
                </a:lnTo>
                <a:close/>
              </a:path>
            </a:pathLst>
          </a:custGeom>
          <a:blipFill>
            <a:blip r:embed="rId2" cstate="print"/>
            <a:stretch>
              <a:fillRect t="-9114" b="-908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îŝḻîḑe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3C1663D9-20BE-45F0-8DC9-4C9B4FED2A54}"/>
              </a:ext>
            </a:extLst>
          </p:cNvPr>
          <p:cNvSpPr/>
          <p:nvPr/>
        </p:nvSpPr>
        <p:spPr>
          <a:xfrm>
            <a:off x="237309" y="1427829"/>
            <a:ext cx="2760891" cy="4836926"/>
          </a:xfrm>
          <a:prstGeom prst="roundRect">
            <a:avLst>
              <a:gd name="adj" fmla="val 4401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81" name="išļîḋê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254727BE-856B-4250-9672-D71244735FC6}"/>
              </a:ext>
            </a:extLst>
          </p:cNvPr>
          <p:cNvSpPr txBox="1"/>
          <p:nvPr/>
        </p:nvSpPr>
        <p:spPr>
          <a:xfrm>
            <a:off x="1077009" y="166209"/>
            <a:ext cx="4383334" cy="8517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5000"/>
            </a:pPr>
            <a:r>
              <a:rPr lang="en-US" sz="2400" b="1" i="1" u="sng" dirty="0">
                <a:solidFill>
                  <a:schemeClr val="bg1">
                    <a:lumMod val="50000"/>
                  </a:schemeClr>
                </a:solidFill>
              </a:rPr>
              <a:t>Implementation Approach</a:t>
            </a:r>
          </a:p>
          <a:p>
            <a:pPr>
              <a:buSzPct val="25000"/>
            </a:pPr>
            <a:endParaRPr lang="en-US" sz="2000" b="1" dirty="0">
              <a:solidFill>
                <a:srgbClr val="328A80"/>
              </a:solidFill>
            </a:endParaRPr>
          </a:p>
        </p:txBody>
      </p:sp>
      <p:sp>
        <p:nvSpPr>
          <p:cNvPr id="85" name="ïşḷïḋê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D9E46EDC-8890-4EFE-81F6-EC15086A0975}"/>
              </a:ext>
            </a:extLst>
          </p:cNvPr>
          <p:cNvSpPr/>
          <p:nvPr/>
        </p:nvSpPr>
        <p:spPr>
          <a:xfrm>
            <a:off x="431925" y="1890853"/>
            <a:ext cx="2290168" cy="551192"/>
          </a:xfrm>
          <a:prstGeom prst="roundRect">
            <a:avLst>
              <a:gd name="adj" fmla="val 135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i="1" dirty="0">
                <a:solidFill>
                  <a:srgbClr val="328A80"/>
                </a:solidFill>
              </a:rPr>
              <a:t>Discovery</a:t>
            </a:r>
            <a:endParaRPr lang="zh-CN" altLang="en-US" b="1" i="1" dirty="0">
              <a:solidFill>
                <a:srgbClr val="328A80"/>
              </a:solidFill>
            </a:endParaRPr>
          </a:p>
        </p:txBody>
      </p:sp>
      <p:sp>
        <p:nvSpPr>
          <p:cNvPr id="86" name="íş1iḓe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4AD8ED20-00D1-4E69-AF14-162F9E358E5D}"/>
              </a:ext>
            </a:extLst>
          </p:cNvPr>
          <p:cNvSpPr/>
          <p:nvPr/>
        </p:nvSpPr>
        <p:spPr bwMode="auto">
          <a:xfrm>
            <a:off x="196565" y="2477625"/>
            <a:ext cx="2772778" cy="30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is study with context to existing business processes as per GST regime.</a:t>
            </a:r>
          </a:p>
          <a:p>
            <a:pPr>
              <a:lnSpc>
                <a:spcPct val="120000"/>
              </a:lnSpc>
            </a:pPr>
            <a:endParaRPr lang="en-US" altLang="zh-CN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 listing of all the processes from SD, MM and FI modules.</a:t>
            </a:r>
          </a:p>
          <a:p>
            <a:pPr>
              <a:lnSpc>
                <a:spcPct val="120000"/>
              </a:lnSpc>
            </a:pPr>
            <a:endParaRPr lang="en-US" altLang="zh-CN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Checking the status and quality of master data used in current practice.</a:t>
            </a:r>
          </a:p>
          <a:p>
            <a:pPr>
              <a:lnSpc>
                <a:spcPct val="120000"/>
              </a:lnSpc>
            </a:pPr>
            <a:endParaRPr lang="en-US" altLang="zh-CN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Making a note of all the exceptions handled in current practice</a:t>
            </a:r>
            <a:r>
              <a:rPr lang="en-US" altLang="zh-CN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>
              <a:lnSpc>
                <a:spcPct val="120000"/>
              </a:lnSpc>
            </a:pPr>
            <a:endParaRPr lang="en-US" altLang="zh-CN" sz="11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e7d195523061f1c0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</a:t>
            </a:r>
            <a:endParaRPr lang="zh-CN" altLang="en-US" sz="100"/>
          </a:p>
        </p:txBody>
      </p:sp>
      <p:sp>
        <p:nvSpPr>
          <p:cNvPr id="20" name="îŝḻîḑe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2F6B2058-7436-40AA-A6F7-1DA7127E951C}"/>
              </a:ext>
            </a:extLst>
          </p:cNvPr>
          <p:cNvSpPr/>
          <p:nvPr/>
        </p:nvSpPr>
        <p:spPr>
          <a:xfrm>
            <a:off x="3243795" y="1438567"/>
            <a:ext cx="2760891" cy="4882998"/>
          </a:xfrm>
          <a:prstGeom prst="roundRect">
            <a:avLst>
              <a:gd name="adj" fmla="val 4401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3" name="ïṥ1iḓe">
            <a:extLst>
              <a:ext uri="{FF2B5EF4-FFF2-40B4-BE49-F238E27FC236}">
                <a16:creationId xmlns:a16="http://schemas.microsoft.com/office/drawing/2014/main" id="{F01F427F-396A-407A-ADDC-97CF5A3F6D86}"/>
              </a:ext>
            </a:extLst>
          </p:cNvPr>
          <p:cNvSpPr/>
          <p:nvPr/>
        </p:nvSpPr>
        <p:spPr bwMode="auto">
          <a:xfrm>
            <a:off x="4075268" y="1105382"/>
            <a:ext cx="779671" cy="77933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>
            <a:gsLst>
              <a:gs pos="0">
                <a:srgbClr val="328A80"/>
              </a:gs>
              <a:gs pos="50000">
                <a:srgbClr val="43BBAD"/>
              </a:gs>
              <a:gs pos="100000">
                <a:srgbClr val="9EDAD0"/>
              </a:gs>
            </a:gsLst>
            <a:lin ang="4200000" scaled="0"/>
          </a:gradFill>
          <a:ln w="5715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5" name="ïşḷïḋê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BCDD89DB-2812-47C1-8EBE-7F3528C5E92F}"/>
              </a:ext>
            </a:extLst>
          </p:cNvPr>
          <p:cNvSpPr/>
          <p:nvPr/>
        </p:nvSpPr>
        <p:spPr>
          <a:xfrm>
            <a:off x="3389380" y="1890853"/>
            <a:ext cx="2290168" cy="551192"/>
          </a:xfrm>
          <a:prstGeom prst="roundRect">
            <a:avLst>
              <a:gd name="adj" fmla="val 135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i="1" dirty="0">
                <a:solidFill>
                  <a:srgbClr val="328A80"/>
                </a:solidFill>
              </a:rPr>
              <a:t>Solution Document</a:t>
            </a:r>
            <a:endParaRPr lang="zh-CN" altLang="en-US" b="1" i="1" dirty="0">
              <a:solidFill>
                <a:srgbClr val="328A80"/>
              </a:solidFill>
            </a:endParaRPr>
          </a:p>
        </p:txBody>
      </p:sp>
      <p:sp>
        <p:nvSpPr>
          <p:cNvPr id="26" name="íş1iḓe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60DA430D-1912-47F1-9A2B-31CB06D1E271}"/>
              </a:ext>
            </a:extLst>
          </p:cNvPr>
          <p:cNvSpPr/>
          <p:nvPr/>
        </p:nvSpPr>
        <p:spPr bwMode="auto">
          <a:xfrm>
            <a:off x="3350583" y="2477626"/>
            <a:ext cx="2621611" cy="34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Detailed system walk will be performed in QAS.</a:t>
            </a:r>
          </a:p>
          <a:p>
            <a:pPr>
              <a:lnSpc>
                <a:spcPct val="120000"/>
              </a:lnSpc>
            </a:pPr>
            <a:endParaRPr lang="en-US" altLang="zh-CN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Documenting all the testing with context to GST compliance</a:t>
            </a:r>
            <a:r>
              <a:rPr lang="en-US" altLang="zh-CN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zh-CN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Listing Business Process changes. Controls. </a:t>
            </a:r>
          </a:p>
          <a:p>
            <a:pPr>
              <a:lnSpc>
                <a:spcPct val="120000"/>
              </a:lnSpc>
            </a:pPr>
            <a:endParaRPr lang="en-US" altLang="zh-CN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Listing development requirements</a:t>
            </a:r>
          </a:p>
          <a:p>
            <a:pPr>
              <a:lnSpc>
                <a:spcPct val="120000"/>
              </a:lnSpc>
            </a:pPr>
            <a:endParaRPr lang="en-US" altLang="zh-CN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Listing Transformation Rules.</a:t>
            </a:r>
          </a:p>
          <a:p>
            <a:pPr>
              <a:lnSpc>
                <a:spcPct val="120000"/>
              </a:lnSpc>
            </a:pPr>
            <a:endParaRPr lang="en-US" altLang="zh-CN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SAP Notes Pre-requisites</a:t>
            </a:r>
          </a:p>
          <a:p>
            <a:pPr algn="ctr">
              <a:lnSpc>
                <a:spcPct val="120000"/>
              </a:lnSpc>
            </a:pPr>
            <a:endParaRPr lang="en-US" altLang="zh-CN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îŝḻîḑe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7D89A498-77BC-4215-90F9-6D89DD64B82E}"/>
              </a:ext>
            </a:extLst>
          </p:cNvPr>
          <p:cNvSpPr/>
          <p:nvPr/>
        </p:nvSpPr>
        <p:spPr>
          <a:xfrm>
            <a:off x="6201250" y="1438567"/>
            <a:ext cx="2760891" cy="4836926"/>
          </a:xfrm>
          <a:prstGeom prst="roundRect">
            <a:avLst>
              <a:gd name="adj" fmla="val 4401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9" name="ïṥ1iḓe">
            <a:extLst>
              <a:ext uri="{FF2B5EF4-FFF2-40B4-BE49-F238E27FC236}">
                <a16:creationId xmlns:a16="http://schemas.microsoft.com/office/drawing/2014/main" id="{4484F90F-4CC7-4BBF-8E17-C484D99A897B}"/>
              </a:ext>
            </a:extLst>
          </p:cNvPr>
          <p:cNvSpPr/>
          <p:nvPr/>
        </p:nvSpPr>
        <p:spPr bwMode="auto">
          <a:xfrm>
            <a:off x="1014862" y="1106890"/>
            <a:ext cx="854455" cy="85179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>
            <a:gsLst>
              <a:gs pos="0">
                <a:srgbClr val="328A80"/>
              </a:gs>
              <a:gs pos="50000">
                <a:srgbClr val="43BBAD"/>
              </a:gs>
              <a:gs pos="100000">
                <a:srgbClr val="9EDAD0"/>
              </a:gs>
            </a:gsLst>
            <a:lin ang="4200000" scaled="0"/>
          </a:gradFill>
          <a:ln w="5715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/>
          </a:p>
        </p:txBody>
      </p:sp>
      <p:sp>
        <p:nvSpPr>
          <p:cNvPr id="31" name="ïşḷïḋê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32CD9621-E705-4B02-8E1B-78E0BE2340CD}"/>
              </a:ext>
            </a:extLst>
          </p:cNvPr>
          <p:cNvSpPr/>
          <p:nvPr/>
        </p:nvSpPr>
        <p:spPr>
          <a:xfrm>
            <a:off x="6331361" y="1890853"/>
            <a:ext cx="2290168" cy="551192"/>
          </a:xfrm>
          <a:prstGeom prst="roundRect">
            <a:avLst>
              <a:gd name="adj" fmla="val 135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i="1" dirty="0">
                <a:solidFill>
                  <a:srgbClr val="328A80"/>
                </a:solidFill>
              </a:rPr>
              <a:t>Build</a:t>
            </a:r>
            <a:endParaRPr lang="zh-CN" altLang="en-US" b="1" i="1" dirty="0">
              <a:solidFill>
                <a:srgbClr val="328A80"/>
              </a:solidFill>
            </a:endParaRPr>
          </a:p>
        </p:txBody>
      </p:sp>
      <p:sp>
        <p:nvSpPr>
          <p:cNvPr id="32" name="íş1iḓe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C2A7B55F-AA5F-44A0-B3A4-E536BAB7C0A6}"/>
              </a:ext>
            </a:extLst>
          </p:cNvPr>
          <p:cNvSpPr/>
          <p:nvPr/>
        </p:nvSpPr>
        <p:spPr bwMode="auto">
          <a:xfrm>
            <a:off x="6331361" y="2477626"/>
            <a:ext cx="2525530" cy="385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 SAP Notes </a:t>
            </a:r>
          </a:p>
          <a:p>
            <a:pPr>
              <a:lnSpc>
                <a:spcPct val="120000"/>
              </a:lnSpc>
            </a:pPr>
            <a:endParaRPr lang="en-US" altLang="zh-CN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the pre-requisites like </a:t>
            </a:r>
            <a:r>
              <a:rPr lang="en-US" altLang="zh-CN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updation</a:t>
            </a: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all primary tables SAP GST notes</a:t>
            </a:r>
          </a:p>
          <a:p>
            <a:pPr>
              <a:lnSpc>
                <a:spcPct val="120000"/>
              </a:lnSpc>
            </a:pPr>
            <a:endParaRPr lang="en-US" altLang="zh-CN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Test Scenario &amp; Scripts</a:t>
            </a:r>
            <a:r>
              <a:rPr lang="en-US" altLang="zh-CN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zh-CN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Testing of flow of data from </a:t>
            </a:r>
            <a:r>
              <a:rPr lang="en-US" altLang="zh-CN" sz="1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edocument</a:t>
            </a: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cockpit to cloud Platform Solution</a:t>
            </a:r>
          </a:p>
          <a:p>
            <a:pPr>
              <a:lnSpc>
                <a:spcPct val="120000"/>
              </a:lnSpc>
            </a:pPr>
            <a:endParaRPr lang="en-US" altLang="zh-CN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îŝḻîḑe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629BF2E9-11C8-43EF-B82B-BC9F2FFA96AA}"/>
              </a:ext>
            </a:extLst>
          </p:cNvPr>
          <p:cNvSpPr/>
          <p:nvPr/>
        </p:nvSpPr>
        <p:spPr>
          <a:xfrm>
            <a:off x="9193507" y="1401412"/>
            <a:ext cx="2760891" cy="4836926"/>
          </a:xfrm>
          <a:prstGeom prst="roundRect">
            <a:avLst>
              <a:gd name="adj" fmla="val 4401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5" name="ïṥ1iḓe">
            <a:extLst>
              <a:ext uri="{FF2B5EF4-FFF2-40B4-BE49-F238E27FC236}">
                <a16:creationId xmlns:a16="http://schemas.microsoft.com/office/drawing/2014/main" id="{DFB26918-B3A2-4594-8D68-740F19461DDF}"/>
              </a:ext>
            </a:extLst>
          </p:cNvPr>
          <p:cNvSpPr/>
          <p:nvPr/>
        </p:nvSpPr>
        <p:spPr bwMode="auto">
          <a:xfrm>
            <a:off x="9974704" y="1105382"/>
            <a:ext cx="779671" cy="77933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>
            <a:gsLst>
              <a:gs pos="0">
                <a:srgbClr val="328A80"/>
              </a:gs>
              <a:gs pos="50000">
                <a:srgbClr val="43BBAD"/>
              </a:gs>
              <a:gs pos="100000">
                <a:srgbClr val="9EDAD0"/>
              </a:gs>
            </a:gsLst>
            <a:lin ang="4200000" scaled="0"/>
          </a:gradFill>
          <a:ln w="5715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7" name="ïşḷïḋê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7F9A1942-515F-463E-988A-F0184A041C25}"/>
              </a:ext>
            </a:extLst>
          </p:cNvPr>
          <p:cNvSpPr/>
          <p:nvPr/>
        </p:nvSpPr>
        <p:spPr>
          <a:xfrm>
            <a:off x="9255555" y="1890853"/>
            <a:ext cx="2290168" cy="551192"/>
          </a:xfrm>
          <a:prstGeom prst="roundRect">
            <a:avLst>
              <a:gd name="adj" fmla="val 135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i="1" dirty="0">
                <a:solidFill>
                  <a:srgbClr val="328A80"/>
                </a:solidFill>
              </a:rPr>
              <a:t>Report and Closure</a:t>
            </a:r>
            <a:endParaRPr lang="zh-CN" altLang="en-US" b="1" i="1" dirty="0">
              <a:solidFill>
                <a:srgbClr val="328A80"/>
              </a:solidFill>
            </a:endParaRPr>
          </a:p>
        </p:txBody>
      </p:sp>
      <p:sp>
        <p:nvSpPr>
          <p:cNvPr id="38" name="íş1iḓe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09083A68-05BF-4242-8067-B31087E8B424}"/>
              </a:ext>
            </a:extLst>
          </p:cNvPr>
          <p:cNvSpPr/>
          <p:nvPr/>
        </p:nvSpPr>
        <p:spPr bwMode="auto">
          <a:xfrm>
            <a:off x="9255555" y="2477626"/>
            <a:ext cx="2525530" cy="37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Issue resolution, Prepare Closure Documentation, Ensure Issue Closure</a:t>
            </a:r>
          </a:p>
          <a:p>
            <a:pPr>
              <a:lnSpc>
                <a:spcPct val="120000"/>
              </a:lnSpc>
            </a:pPr>
            <a:endParaRPr lang="en-US" altLang="zh-CN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Documenting all the observations.</a:t>
            </a:r>
          </a:p>
          <a:p>
            <a:pPr>
              <a:lnSpc>
                <a:spcPct val="120000"/>
              </a:lnSpc>
            </a:pPr>
            <a:endParaRPr lang="en-US" altLang="zh-CN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 Team in Filing GSTR1</a:t>
            </a:r>
          </a:p>
          <a:p>
            <a:pPr algn="ctr">
              <a:lnSpc>
                <a:spcPct val="120000"/>
              </a:lnSpc>
            </a:pPr>
            <a:endParaRPr lang="en-US" altLang="zh-CN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 Team in carrying out GSTR2 and 2A reconciliation</a:t>
            </a:r>
          </a:p>
          <a:p>
            <a:pPr algn="ctr">
              <a:lnSpc>
                <a:spcPct val="120000"/>
              </a:lnSpc>
            </a:pPr>
            <a:endParaRPr lang="en-US" altLang="zh-CN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îṧlíďé">
            <a:extLst>
              <a:ext uri="{FF2B5EF4-FFF2-40B4-BE49-F238E27FC236}">
                <a16:creationId xmlns:a16="http://schemas.microsoft.com/office/drawing/2014/main" id="{487A004F-EB73-4EC9-867C-09FAD97E33EE}"/>
              </a:ext>
            </a:extLst>
          </p:cNvPr>
          <p:cNvSpPr/>
          <p:nvPr/>
        </p:nvSpPr>
        <p:spPr bwMode="auto">
          <a:xfrm>
            <a:off x="1307171" y="1281649"/>
            <a:ext cx="269838" cy="462212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</a:endParaRPr>
          </a:p>
        </p:txBody>
      </p:sp>
      <p:sp>
        <p:nvSpPr>
          <p:cNvPr id="42" name="îšļïḓê">
            <a:extLst>
              <a:ext uri="{FF2B5EF4-FFF2-40B4-BE49-F238E27FC236}">
                <a16:creationId xmlns:a16="http://schemas.microsoft.com/office/drawing/2014/main" id="{820CB1AE-2664-4251-B88A-8F0D67290FBF}"/>
              </a:ext>
            </a:extLst>
          </p:cNvPr>
          <p:cNvSpPr/>
          <p:nvPr/>
        </p:nvSpPr>
        <p:spPr bwMode="auto">
          <a:xfrm>
            <a:off x="4260938" y="1215801"/>
            <a:ext cx="424918" cy="572118"/>
          </a:xfrm>
          <a:custGeom>
            <a:avLst/>
            <a:gdLst>
              <a:gd name="connsiteX0" fmla="*/ 0 w 539825"/>
              <a:gd name="connsiteY0" fmla="*/ 140425 h 606933"/>
              <a:gd name="connsiteX1" fmla="*/ 81000 w 539825"/>
              <a:gd name="connsiteY1" fmla="*/ 140425 h 606933"/>
              <a:gd name="connsiteX2" fmla="*/ 81000 w 539825"/>
              <a:gd name="connsiteY2" fmla="*/ 292017 h 606933"/>
              <a:gd name="connsiteX3" fmla="*/ 122969 w 539825"/>
              <a:gd name="connsiteY3" fmla="*/ 292017 h 606933"/>
              <a:gd name="connsiteX4" fmla="*/ 122969 w 539825"/>
              <a:gd name="connsiteY4" fmla="*/ 140425 h 606933"/>
              <a:gd name="connsiteX5" fmla="*/ 204074 w 539825"/>
              <a:gd name="connsiteY5" fmla="*/ 140425 h 606933"/>
              <a:gd name="connsiteX6" fmla="*/ 204074 w 539825"/>
              <a:gd name="connsiteY6" fmla="*/ 243197 h 606933"/>
              <a:gd name="connsiteX7" fmla="*/ 335751 w 539825"/>
              <a:gd name="connsiteY7" fmla="*/ 243197 h 606933"/>
              <a:gd name="connsiteX8" fmla="*/ 335751 w 539825"/>
              <a:gd name="connsiteY8" fmla="*/ 140425 h 606933"/>
              <a:gd name="connsiteX9" fmla="*/ 416751 w 539825"/>
              <a:gd name="connsiteY9" fmla="*/ 140425 h 606933"/>
              <a:gd name="connsiteX10" fmla="*/ 416751 w 539825"/>
              <a:gd name="connsiteY10" fmla="*/ 292017 h 606933"/>
              <a:gd name="connsiteX11" fmla="*/ 458720 w 539825"/>
              <a:gd name="connsiteY11" fmla="*/ 292017 h 606933"/>
              <a:gd name="connsiteX12" fmla="*/ 458720 w 539825"/>
              <a:gd name="connsiteY12" fmla="*/ 140425 h 606933"/>
              <a:gd name="connsiteX13" fmla="*/ 539825 w 539825"/>
              <a:gd name="connsiteY13" fmla="*/ 140425 h 606933"/>
              <a:gd name="connsiteX14" fmla="*/ 539825 w 539825"/>
              <a:gd name="connsiteY14" fmla="*/ 375827 h 606933"/>
              <a:gd name="connsiteX15" fmla="*/ 513804 w 539825"/>
              <a:gd name="connsiteY15" fmla="*/ 375827 h 606933"/>
              <a:gd name="connsiteX16" fmla="*/ 513804 w 539825"/>
              <a:gd name="connsiteY16" fmla="*/ 606933 h 606933"/>
              <a:gd name="connsiteX17" fmla="*/ 361772 w 539825"/>
              <a:gd name="connsiteY17" fmla="*/ 606933 h 606933"/>
              <a:gd name="connsiteX18" fmla="*/ 361772 w 539825"/>
              <a:gd name="connsiteY18" fmla="*/ 285102 h 606933"/>
              <a:gd name="connsiteX19" fmla="*/ 178053 w 539825"/>
              <a:gd name="connsiteY19" fmla="*/ 285102 h 606933"/>
              <a:gd name="connsiteX20" fmla="*/ 178053 w 539825"/>
              <a:gd name="connsiteY20" fmla="*/ 606933 h 606933"/>
              <a:gd name="connsiteX21" fmla="*/ 26021 w 539825"/>
              <a:gd name="connsiteY21" fmla="*/ 606933 h 606933"/>
              <a:gd name="connsiteX22" fmla="*/ 26021 w 539825"/>
              <a:gd name="connsiteY22" fmla="*/ 375827 h 606933"/>
              <a:gd name="connsiteX23" fmla="*/ 0 w 539825"/>
              <a:gd name="connsiteY23" fmla="*/ 375827 h 606933"/>
              <a:gd name="connsiteX24" fmla="*/ 437787 w 539825"/>
              <a:gd name="connsiteY24" fmla="*/ 0 h 606933"/>
              <a:gd name="connsiteX25" fmla="*/ 487465 w 539825"/>
              <a:gd name="connsiteY25" fmla="*/ 49608 h 606933"/>
              <a:gd name="connsiteX26" fmla="*/ 437787 w 539825"/>
              <a:gd name="connsiteY26" fmla="*/ 99216 h 606933"/>
              <a:gd name="connsiteX27" fmla="*/ 388109 w 539825"/>
              <a:gd name="connsiteY27" fmla="*/ 49608 h 606933"/>
              <a:gd name="connsiteX28" fmla="*/ 437787 w 539825"/>
              <a:gd name="connsiteY28" fmla="*/ 0 h 606933"/>
              <a:gd name="connsiteX29" fmla="*/ 102037 w 539825"/>
              <a:gd name="connsiteY29" fmla="*/ 0 h 606933"/>
              <a:gd name="connsiteX30" fmla="*/ 151715 w 539825"/>
              <a:gd name="connsiteY30" fmla="*/ 49608 h 606933"/>
              <a:gd name="connsiteX31" fmla="*/ 102037 w 539825"/>
              <a:gd name="connsiteY31" fmla="*/ 99216 h 606933"/>
              <a:gd name="connsiteX32" fmla="*/ 52359 w 539825"/>
              <a:gd name="connsiteY32" fmla="*/ 49608 h 606933"/>
              <a:gd name="connsiteX33" fmla="*/ 102037 w 539825"/>
              <a:gd name="connsiteY33" fmla="*/ 0 h 6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39825" h="606933">
                <a:moveTo>
                  <a:pt x="0" y="140425"/>
                </a:moveTo>
                <a:lnTo>
                  <a:pt x="81000" y="140425"/>
                </a:lnTo>
                <a:lnTo>
                  <a:pt x="81000" y="292017"/>
                </a:lnTo>
                <a:lnTo>
                  <a:pt x="122969" y="292017"/>
                </a:lnTo>
                <a:lnTo>
                  <a:pt x="122969" y="140425"/>
                </a:lnTo>
                <a:lnTo>
                  <a:pt x="204074" y="140425"/>
                </a:lnTo>
                <a:lnTo>
                  <a:pt x="204074" y="243197"/>
                </a:lnTo>
                <a:lnTo>
                  <a:pt x="335751" y="243197"/>
                </a:lnTo>
                <a:lnTo>
                  <a:pt x="335751" y="140425"/>
                </a:lnTo>
                <a:lnTo>
                  <a:pt x="416751" y="140425"/>
                </a:lnTo>
                <a:lnTo>
                  <a:pt x="416751" y="292017"/>
                </a:lnTo>
                <a:lnTo>
                  <a:pt x="458720" y="292017"/>
                </a:lnTo>
                <a:lnTo>
                  <a:pt x="458720" y="140425"/>
                </a:lnTo>
                <a:lnTo>
                  <a:pt x="539825" y="140425"/>
                </a:lnTo>
                <a:lnTo>
                  <a:pt x="539825" y="375827"/>
                </a:lnTo>
                <a:lnTo>
                  <a:pt x="513804" y="375827"/>
                </a:lnTo>
                <a:lnTo>
                  <a:pt x="513804" y="606933"/>
                </a:lnTo>
                <a:lnTo>
                  <a:pt x="361772" y="606933"/>
                </a:lnTo>
                <a:lnTo>
                  <a:pt x="361772" y="285102"/>
                </a:lnTo>
                <a:lnTo>
                  <a:pt x="178053" y="285102"/>
                </a:lnTo>
                <a:lnTo>
                  <a:pt x="178053" y="606933"/>
                </a:lnTo>
                <a:lnTo>
                  <a:pt x="26021" y="606933"/>
                </a:lnTo>
                <a:lnTo>
                  <a:pt x="26021" y="375827"/>
                </a:lnTo>
                <a:lnTo>
                  <a:pt x="0" y="375827"/>
                </a:lnTo>
                <a:close/>
                <a:moveTo>
                  <a:pt x="437787" y="0"/>
                </a:moveTo>
                <a:cubicBezTo>
                  <a:pt x="465223" y="0"/>
                  <a:pt x="487465" y="22210"/>
                  <a:pt x="487465" y="49608"/>
                </a:cubicBezTo>
                <a:cubicBezTo>
                  <a:pt x="487465" y="77006"/>
                  <a:pt x="465223" y="99216"/>
                  <a:pt x="437787" y="99216"/>
                </a:cubicBezTo>
                <a:cubicBezTo>
                  <a:pt x="410351" y="99216"/>
                  <a:pt x="388109" y="77006"/>
                  <a:pt x="388109" y="49608"/>
                </a:cubicBezTo>
                <a:cubicBezTo>
                  <a:pt x="388109" y="22210"/>
                  <a:pt x="410351" y="0"/>
                  <a:pt x="437787" y="0"/>
                </a:cubicBezTo>
                <a:close/>
                <a:moveTo>
                  <a:pt x="102037" y="0"/>
                </a:moveTo>
                <a:cubicBezTo>
                  <a:pt x="129473" y="0"/>
                  <a:pt x="151715" y="22210"/>
                  <a:pt x="151715" y="49608"/>
                </a:cubicBezTo>
                <a:cubicBezTo>
                  <a:pt x="151715" y="77006"/>
                  <a:pt x="129473" y="99216"/>
                  <a:pt x="102037" y="99216"/>
                </a:cubicBezTo>
                <a:cubicBezTo>
                  <a:pt x="74601" y="99216"/>
                  <a:pt x="52359" y="77006"/>
                  <a:pt x="52359" y="49608"/>
                </a:cubicBezTo>
                <a:cubicBezTo>
                  <a:pt x="52359" y="22210"/>
                  <a:pt x="74601" y="0"/>
                  <a:pt x="10203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3" name="îšļiḑè">
            <a:extLst>
              <a:ext uri="{FF2B5EF4-FFF2-40B4-BE49-F238E27FC236}">
                <a16:creationId xmlns:a16="http://schemas.microsoft.com/office/drawing/2014/main" id="{93FDE551-2F25-45EC-BCD1-2ED737E5874E}"/>
              </a:ext>
            </a:extLst>
          </p:cNvPr>
          <p:cNvSpPr/>
          <p:nvPr/>
        </p:nvSpPr>
        <p:spPr>
          <a:xfrm>
            <a:off x="10164514" y="1274429"/>
            <a:ext cx="424828" cy="469431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6" name="ïṥ1iḓe">
            <a:extLst>
              <a:ext uri="{FF2B5EF4-FFF2-40B4-BE49-F238E27FC236}">
                <a16:creationId xmlns:a16="http://schemas.microsoft.com/office/drawing/2014/main" id="{2757E7B9-F037-49B1-AE20-2A2B04113F4F}"/>
              </a:ext>
            </a:extLst>
          </p:cNvPr>
          <p:cNvSpPr/>
          <p:nvPr/>
        </p:nvSpPr>
        <p:spPr bwMode="auto">
          <a:xfrm>
            <a:off x="6909835" y="1127794"/>
            <a:ext cx="854455" cy="85179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>
            <a:gsLst>
              <a:gs pos="0">
                <a:srgbClr val="328A80"/>
              </a:gs>
              <a:gs pos="50000">
                <a:srgbClr val="43BBAD"/>
              </a:gs>
              <a:gs pos="100000">
                <a:srgbClr val="9EDAD0"/>
              </a:gs>
            </a:gsLst>
            <a:lin ang="4200000" scaled="0"/>
          </a:gradFill>
          <a:ln w="5715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/>
          </a:p>
        </p:txBody>
      </p:sp>
      <p:sp>
        <p:nvSpPr>
          <p:cNvPr id="45" name="iṣlîďê">
            <a:extLst>
              <a:ext uri="{FF2B5EF4-FFF2-40B4-BE49-F238E27FC236}">
                <a16:creationId xmlns:a16="http://schemas.microsoft.com/office/drawing/2014/main" id="{4F9A39F4-DC9E-4C29-94DC-008E1AE54E79}"/>
              </a:ext>
            </a:extLst>
          </p:cNvPr>
          <p:cNvSpPr/>
          <p:nvPr/>
        </p:nvSpPr>
        <p:spPr bwMode="auto">
          <a:xfrm>
            <a:off x="7094459" y="1274429"/>
            <a:ext cx="539008" cy="55527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 w="15875">
            <a:solidFill>
              <a:schemeClr val="bg1">
                <a:alpha val="92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sp>
        <p:nvSpPr>
          <p:cNvPr id="28" name="灯片编号占位符 3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CC824972-EEC8-4E03-8A1D-BC703B552296}"/>
              </a:ext>
            </a:extLst>
          </p:cNvPr>
          <p:cNvSpPr txBox="1">
            <a:spLocks/>
          </p:cNvSpPr>
          <p:nvPr/>
        </p:nvSpPr>
        <p:spPr>
          <a:xfrm>
            <a:off x="9262239" y="6558514"/>
            <a:ext cx="2909887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145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7028597" y="5506871"/>
            <a:ext cx="3082119" cy="1351129"/>
          </a:xfrm>
          <a:custGeom>
            <a:avLst/>
            <a:gdLst>
              <a:gd name="connsiteX0" fmla="*/ 0 w 3082119"/>
              <a:gd name="connsiteY0" fmla="*/ 1835624 h 1876568"/>
              <a:gd name="connsiteX1" fmla="*/ 1692322 w 3082119"/>
              <a:gd name="connsiteY1" fmla="*/ 6824 h 1876568"/>
              <a:gd name="connsiteX2" fmla="*/ 3070746 w 3082119"/>
              <a:gd name="connsiteY2" fmla="*/ 1876568 h 1876568"/>
              <a:gd name="connsiteX3" fmla="*/ 0 w 3082119"/>
              <a:gd name="connsiteY3" fmla="*/ 1835624 h 187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2119" h="1876568">
                <a:moveTo>
                  <a:pt x="0" y="1835624"/>
                </a:moveTo>
                <a:cubicBezTo>
                  <a:pt x="590265" y="917812"/>
                  <a:pt x="1180531" y="0"/>
                  <a:pt x="1692322" y="6824"/>
                </a:cubicBezTo>
                <a:cubicBezTo>
                  <a:pt x="2204113" y="13648"/>
                  <a:pt x="3082119" y="1555846"/>
                  <a:pt x="3070746" y="1876568"/>
                </a:cubicBezTo>
                <a:lnTo>
                  <a:pt x="0" y="1835624"/>
                </a:lnTo>
                <a:close/>
              </a:path>
            </a:pathLst>
          </a:custGeom>
          <a:solidFill>
            <a:srgbClr val="328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4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GrpSpPr/>
          <p:nvPr/>
        </p:nvGrpSpPr>
        <p:grpSpPr>
          <a:xfrm>
            <a:off x="753684" y="799039"/>
            <a:ext cx="11526806" cy="4287772"/>
            <a:chOff x="-89148" y="1133444"/>
            <a:chExt cx="11526806" cy="4287772"/>
          </a:xfrm>
        </p:grpSpPr>
        <p:sp>
          <p:nvSpPr>
            <p:cNvPr id="6" name="íšlïḍe"/>
            <p:cNvSpPr/>
            <p:nvPr/>
          </p:nvSpPr>
          <p:spPr>
            <a:xfrm>
              <a:off x="411586" y="1647640"/>
              <a:ext cx="8923663" cy="559417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" name="ïṣlíḓe"/>
            <p:cNvSpPr/>
            <p:nvPr/>
          </p:nvSpPr>
          <p:spPr>
            <a:xfrm>
              <a:off x="9255092" y="1133444"/>
              <a:ext cx="1679786" cy="167977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" name="íṥ1ïďê"/>
            <p:cNvSpPr/>
            <p:nvPr/>
          </p:nvSpPr>
          <p:spPr bwMode="auto">
            <a:xfrm>
              <a:off x="8340733" y="3351834"/>
              <a:ext cx="2997135" cy="11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400" b="1" i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Assist Customer Team in Filing – Support AMS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400" b="1" i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Implement New Updates from SAP –  AMS </a:t>
              </a:r>
            </a:p>
          </p:txBody>
        </p:sp>
        <p:sp>
          <p:nvSpPr>
            <p:cNvPr id="11" name="iŝlïdê"/>
            <p:cNvSpPr txBox="1"/>
            <p:nvPr/>
          </p:nvSpPr>
          <p:spPr bwMode="auto">
            <a:xfrm>
              <a:off x="7739270" y="2910029"/>
              <a:ext cx="369838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accent3">
                      <a:lumMod val="75000"/>
                    </a:schemeClr>
                  </a:solidFill>
                </a:rPr>
                <a:t>Compliance Filing and </a:t>
              </a:r>
              <a:r>
                <a:rPr lang="en-US" altLang="zh-CN" sz="1600" b="1" dirty="0">
                  <a:solidFill>
                    <a:schemeClr val="accent3">
                      <a:lumMod val="75000"/>
                    </a:schemeClr>
                  </a:solidFill>
                </a:rPr>
                <a:t>Updates</a:t>
              </a:r>
            </a:p>
          </p:txBody>
        </p:sp>
        <p:grpSp>
          <p:nvGrpSpPr>
            <p:cNvPr id="3" name="íšlíḋè"/>
            <p:cNvGrpSpPr/>
            <p:nvPr/>
          </p:nvGrpSpPr>
          <p:grpSpPr>
            <a:xfrm>
              <a:off x="2763383" y="1269956"/>
              <a:ext cx="1322822" cy="739088"/>
              <a:chOff x="2763383" y="1269956"/>
              <a:chExt cx="1322822" cy="739088"/>
            </a:xfrm>
          </p:grpSpPr>
          <p:sp>
            <p:nvSpPr>
              <p:cNvPr id="12" name="íṥľïḓê"/>
              <p:cNvSpPr/>
              <p:nvPr/>
            </p:nvSpPr>
            <p:spPr>
              <a:xfrm>
                <a:off x="3320670" y="1832774"/>
                <a:ext cx="176270" cy="176270"/>
              </a:xfrm>
              <a:prstGeom prst="ellipse">
                <a:avLst/>
              </a:prstGeom>
              <a:solidFill>
                <a:srgbClr val="F9524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išļiḓé"/>
              <p:cNvSpPr/>
              <p:nvPr/>
            </p:nvSpPr>
            <p:spPr>
              <a:xfrm>
                <a:off x="2763383" y="1269956"/>
                <a:ext cx="1322822" cy="402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>
                  <a:buSzPct val="25000"/>
                </a:pPr>
                <a:r>
                  <a:rPr lang="en-US" altLang="zh-CN" sz="2000" b="1" i="1" u="sng" dirty="0">
                    <a:solidFill>
                      <a:srgbClr val="328A80"/>
                    </a:solidFill>
                    <a:latin typeface="Calibri" panose="020F0502020204030204" pitchFamily="34" charset="0"/>
                  </a:rPr>
                  <a:t>WK4-WK6</a:t>
                </a:r>
                <a:endParaRPr lang="zh-CN" altLang="en-US" sz="2000" b="1" i="1" u="sng" dirty="0">
                  <a:solidFill>
                    <a:srgbClr val="328A8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4" name="i$liḍê"/>
            <p:cNvGrpSpPr/>
            <p:nvPr/>
          </p:nvGrpSpPr>
          <p:grpSpPr>
            <a:xfrm>
              <a:off x="497079" y="1258316"/>
              <a:ext cx="1322822" cy="725532"/>
              <a:chOff x="497079" y="1258316"/>
              <a:chExt cx="1322822" cy="725532"/>
            </a:xfrm>
          </p:grpSpPr>
          <p:sp>
            <p:nvSpPr>
              <p:cNvPr id="13" name="íśḻiḋe"/>
              <p:cNvSpPr/>
              <p:nvPr/>
            </p:nvSpPr>
            <p:spPr>
              <a:xfrm>
                <a:off x="1058461" y="1807578"/>
                <a:ext cx="176270" cy="176270"/>
              </a:xfrm>
              <a:prstGeom prst="ellipse">
                <a:avLst/>
              </a:prstGeom>
              <a:solidFill>
                <a:srgbClr val="F9524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íŝḻïḍe"/>
              <p:cNvSpPr/>
              <p:nvPr/>
            </p:nvSpPr>
            <p:spPr>
              <a:xfrm>
                <a:off x="497079" y="1258316"/>
                <a:ext cx="1322822" cy="402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>
                  <a:buSzPct val="25000"/>
                </a:pPr>
                <a:r>
                  <a:rPr lang="en-US" altLang="zh-CN" sz="2000" b="1" i="1" u="sng" dirty="0">
                    <a:solidFill>
                      <a:srgbClr val="328A80"/>
                    </a:solidFill>
                    <a:latin typeface="Calibri" panose="020F0502020204030204" pitchFamily="34" charset="0"/>
                  </a:rPr>
                  <a:t>WK1-WK3</a:t>
                </a:r>
                <a:endParaRPr lang="zh-CN" altLang="en-US" sz="2000" b="1" i="1" u="sng" dirty="0">
                  <a:solidFill>
                    <a:srgbClr val="328A8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" name="ïš1ïḍe"/>
            <p:cNvGrpSpPr/>
            <p:nvPr/>
          </p:nvGrpSpPr>
          <p:grpSpPr>
            <a:xfrm>
              <a:off x="6438002" y="1278476"/>
              <a:ext cx="1601861" cy="705372"/>
              <a:chOff x="6438002" y="1278476"/>
              <a:chExt cx="1601861" cy="705372"/>
            </a:xfrm>
          </p:grpSpPr>
          <p:sp>
            <p:nvSpPr>
              <p:cNvPr id="14" name="ïṩḻíḓê"/>
              <p:cNvSpPr/>
              <p:nvPr/>
            </p:nvSpPr>
            <p:spPr>
              <a:xfrm>
                <a:off x="6438002" y="1278476"/>
                <a:ext cx="1601861" cy="402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>
                  <a:buSzPct val="25000"/>
                </a:pPr>
                <a:r>
                  <a:rPr lang="en-US" altLang="zh-CN" sz="2000" b="1" i="1" u="sng" dirty="0">
                    <a:solidFill>
                      <a:srgbClr val="328A80"/>
                    </a:solidFill>
                    <a:latin typeface="Calibri" panose="020F0502020204030204" pitchFamily="34" charset="0"/>
                  </a:rPr>
                  <a:t>WK10-WK12</a:t>
                </a:r>
                <a:endParaRPr lang="zh-CN" altLang="en-US" sz="2000" b="1" i="1" u="sng" dirty="0">
                  <a:solidFill>
                    <a:srgbClr val="328A8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ïSļíďe"/>
              <p:cNvSpPr/>
              <p:nvPr/>
            </p:nvSpPr>
            <p:spPr>
              <a:xfrm>
                <a:off x="7133028" y="1807578"/>
                <a:ext cx="176270" cy="176270"/>
              </a:xfrm>
              <a:prstGeom prst="ellipse">
                <a:avLst/>
              </a:prstGeom>
              <a:solidFill>
                <a:srgbClr val="F9524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8" name="直接连接符 17"/>
            <p:cNvCxnSpPr>
              <a:cxnSpLocks/>
            </p:cNvCxnSpPr>
            <p:nvPr/>
          </p:nvCxnSpPr>
          <p:spPr>
            <a:xfrm>
              <a:off x="7222126" y="2000198"/>
              <a:ext cx="0" cy="22320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is1îdê"/>
            <p:cNvGrpSpPr/>
            <p:nvPr/>
          </p:nvGrpSpPr>
          <p:grpSpPr>
            <a:xfrm>
              <a:off x="6047997" y="4211490"/>
              <a:ext cx="2778354" cy="1209726"/>
              <a:chOff x="6047997" y="4211490"/>
              <a:chExt cx="2778354" cy="1209726"/>
            </a:xfrm>
          </p:grpSpPr>
          <p:sp>
            <p:nvSpPr>
              <p:cNvPr id="19" name="îṩlíḑê"/>
              <p:cNvSpPr/>
              <p:nvPr/>
            </p:nvSpPr>
            <p:spPr bwMode="auto">
              <a:xfrm>
                <a:off x="6432037" y="4629269"/>
                <a:ext cx="2394314" cy="791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b="1" i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Go-Live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400" b="1" i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Assistance in 1</a:t>
                </a:r>
                <a:r>
                  <a:rPr lang="en-US" altLang="zh-CN" sz="1400" b="1" i="1" baseline="30000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st</a:t>
                </a:r>
                <a:r>
                  <a:rPr lang="en-US" altLang="zh-CN" sz="1400" b="1" i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month Filing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400" b="1" i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Hypercare</a:t>
                </a:r>
              </a:p>
            </p:txBody>
          </p:sp>
          <p:sp>
            <p:nvSpPr>
              <p:cNvPr id="20" name="îṡḷíḍé"/>
              <p:cNvSpPr txBox="1"/>
              <p:nvPr/>
            </p:nvSpPr>
            <p:spPr bwMode="auto">
              <a:xfrm>
                <a:off x="6047997" y="4211490"/>
                <a:ext cx="239431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dirty="0">
                    <a:solidFill>
                      <a:schemeClr val="accent3">
                        <a:lumMod val="75000"/>
                      </a:schemeClr>
                    </a:solidFill>
                  </a:rPr>
                  <a:t>Go-Live, Filing</a:t>
                </a:r>
              </a:p>
            </p:txBody>
          </p:sp>
        </p:grpSp>
        <p:grpSp>
          <p:nvGrpSpPr>
            <p:cNvPr id="9" name="is1ïḓê"/>
            <p:cNvGrpSpPr/>
            <p:nvPr/>
          </p:nvGrpSpPr>
          <p:grpSpPr>
            <a:xfrm>
              <a:off x="2150843" y="3263364"/>
              <a:ext cx="2394314" cy="1554367"/>
              <a:chOff x="2150843" y="3213405"/>
              <a:chExt cx="2394314" cy="1554367"/>
            </a:xfrm>
          </p:grpSpPr>
          <p:sp>
            <p:nvSpPr>
              <p:cNvPr id="30" name="ïṧľïḓè"/>
              <p:cNvSpPr/>
              <p:nvPr/>
            </p:nvSpPr>
            <p:spPr bwMode="auto">
              <a:xfrm>
                <a:off x="2695935" y="3596706"/>
                <a:ext cx="1845684" cy="117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b="1" i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Configuration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400" b="1" i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Enhancements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400" b="1" i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Internal Testing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400" b="1" i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Roles &amp; Authorization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400" b="1" i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Migration to QAS</a:t>
                </a:r>
                <a:r>
                  <a:rPr lang="en-US" altLang="zh-CN" sz="1200" b="1" i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31" name="iṩ1íḋe"/>
              <p:cNvSpPr txBox="1"/>
              <p:nvPr/>
            </p:nvSpPr>
            <p:spPr bwMode="auto">
              <a:xfrm>
                <a:off x="2150843" y="3213405"/>
                <a:ext cx="239431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dirty="0">
                    <a:solidFill>
                      <a:schemeClr val="accent3">
                        <a:lumMod val="75000"/>
                      </a:schemeClr>
                    </a:solidFill>
                  </a:rPr>
                  <a:t>Realization</a:t>
                </a:r>
              </a:p>
            </p:txBody>
          </p:sp>
        </p:grpSp>
        <p:cxnSp>
          <p:nvCxnSpPr>
            <p:cNvPr id="32" name="直接连接符 31"/>
            <p:cNvCxnSpPr>
              <a:cxnSpLocks/>
            </p:cNvCxnSpPr>
            <p:nvPr/>
          </p:nvCxnSpPr>
          <p:spPr>
            <a:xfrm flipH="1">
              <a:off x="3392377" y="2019664"/>
              <a:ext cx="12884" cy="1136943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iṧľïḍè"/>
            <p:cNvGrpSpPr/>
            <p:nvPr/>
          </p:nvGrpSpPr>
          <p:grpSpPr>
            <a:xfrm>
              <a:off x="-89148" y="2542206"/>
              <a:ext cx="2677856" cy="1428474"/>
              <a:chOff x="-89148" y="2542206"/>
              <a:chExt cx="2677856" cy="1428474"/>
            </a:xfrm>
          </p:grpSpPr>
          <p:sp>
            <p:nvSpPr>
              <p:cNvPr id="36" name="iṧ1ïḋê"/>
              <p:cNvSpPr/>
              <p:nvPr/>
            </p:nvSpPr>
            <p:spPr bwMode="auto">
              <a:xfrm>
                <a:off x="538304" y="2918375"/>
                <a:ext cx="2050404" cy="1052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b="1" i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Health Checkup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400" b="1" i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Cloud Setup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400" b="1" i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Setting Connectivity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400" b="1" i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GSP Setup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400" b="1" i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SNOTES Implementation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400" b="1" i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Understand Business Process</a:t>
                </a:r>
              </a:p>
            </p:txBody>
          </p:sp>
          <p:sp>
            <p:nvSpPr>
              <p:cNvPr id="37" name="ï$ľïḓê"/>
              <p:cNvSpPr txBox="1"/>
              <p:nvPr/>
            </p:nvSpPr>
            <p:spPr bwMode="auto">
              <a:xfrm>
                <a:off x="-89148" y="2542206"/>
                <a:ext cx="239431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dirty="0">
                    <a:solidFill>
                      <a:schemeClr val="accent3">
                        <a:lumMod val="75000"/>
                      </a:schemeClr>
                    </a:solidFill>
                  </a:rPr>
                  <a:t>Prepare</a:t>
                </a:r>
              </a:p>
            </p:txBody>
          </p:sp>
        </p:grpSp>
        <p:cxnSp>
          <p:nvCxnSpPr>
            <p:cNvPr id="42" name="直接连接符 41"/>
            <p:cNvCxnSpPr>
              <a:cxnSpLocks/>
            </p:cNvCxnSpPr>
            <p:nvPr/>
          </p:nvCxnSpPr>
          <p:spPr>
            <a:xfrm>
              <a:off x="1158490" y="2030814"/>
              <a:ext cx="0" cy="430223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任意多边形 33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4844955" y="4271749"/>
            <a:ext cx="7365242" cy="2593075"/>
          </a:xfrm>
          <a:custGeom>
            <a:avLst/>
            <a:gdLst>
              <a:gd name="connsiteX0" fmla="*/ 0 w 7365242"/>
              <a:gd name="connsiteY0" fmla="*/ 2158621 h 2158621"/>
              <a:gd name="connsiteX1" fmla="*/ 1583141 w 7365242"/>
              <a:gd name="connsiteY1" fmla="*/ 957618 h 2158621"/>
              <a:gd name="connsiteX2" fmla="*/ 3725839 w 7365242"/>
              <a:gd name="connsiteY2" fmla="*/ 1817427 h 2158621"/>
              <a:gd name="connsiteX3" fmla="*/ 7356144 w 7365242"/>
              <a:gd name="connsiteY3" fmla="*/ 56866 h 2158621"/>
              <a:gd name="connsiteX4" fmla="*/ 7342496 w 7365242"/>
              <a:gd name="connsiteY4" fmla="*/ 2158621 h 2158621"/>
              <a:gd name="connsiteX5" fmla="*/ 0 w 7365242"/>
              <a:gd name="connsiteY5" fmla="*/ 2158621 h 215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5242" h="2158621">
                <a:moveTo>
                  <a:pt x="0" y="2158621"/>
                </a:moveTo>
                <a:cubicBezTo>
                  <a:pt x="481084" y="1586552"/>
                  <a:pt x="962168" y="1014484"/>
                  <a:pt x="1583141" y="957618"/>
                </a:cubicBezTo>
                <a:cubicBezTo>
                  <a:pt x="2204114" y="900752"/>
                  <a:pt x="2763672" y="1967552"/>
                  <a:pt x="3725839" y="1817427"/>
                </a:cubicBezTo>
                <a:cubicBezTo>
                  <a:pt x="4688006" y="1667302"/>
                  <a:pt x="6753368" y="0"/>
                  <a:pt x="7356144" y="56866"/>
                </a:cubicBezTo>
                <a:cubicBezTo>
                  <a:pt x="7351595" y="757451"/>
                  <a:pt x="7365242" y="1787857"/>
                  <a:pt x="7342496" y="2158621"/>
                </a:cubicBezTo>
                <a:lnTo>
                  <a:pt x="0" y="2158621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living-room-books-group_47536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>
            <a:spLocks noChangeAspect="1"/>
          </p:cNvSpPr>
          <p:nvPr/>
        </p:nvSpPr>
        <p:spPr bwMode="auto">
          <a:xfrm>
            <a:off x="10573571" y="1355729"/>
            <a:ext cx="832874" cy="708802"/>
          </a:xfrm>
          <a:custGeom>
            <a:avLst/>
            <a:gdLst>
              <a:gd name="T0" fmla="*/ 233 w 1299"/>
              <a:gd name="T1" fmla="*/ 5 h 1107"/>
              <a:gd name="T2" fmla="*/ 0 w 1299"/>
              <a:gd name="T3" fmla="*/ 122 h 1107"/>
              <a:gd name="T4" fmla="*/ 0 w 1299"/>
              <a:gd name="T5" fmla="*/ 168 h 1107"/>
              <a:gd name="T6" fmla="*/ 233 w 1299"/>
              <a:gd name="T7" fmla="*/ 962 h 1107"/>
              <a:gd name="T8" fmla="*/ 0 w 1299"/>
              <a:gd name="T9" fmla="*/ 168 h 1107"/>
              <a:gd name="T10" fmla="*/ 116 w 1299"/>
              <a:gd name="T11" fmla="*/ 888 h 1107"/>
              <a:gd name="T12" fmla="*/ 116 w 1299"/>
              <a:gd name="T13" fmla="*/ 742 h 1107"/>
              <a:gd name="T14" fmla="*/ 0 w 1299"/>
              <a:gd name="T15" fmla="*/ 1102 h 1107"/>
              <a:gd name="T16" fmla="*/ 233 w 1299"/>
              <a:gd name="T17" fmla="*/ 1008 h 1107"/>
              <a:gd name="T18" fmla="*/ 0 w 1299"/>
              <a:gd name="T19" fmla="*/ 1102 h 1107"/>
              <a:gd name="T20" fmla="*/ 280 w 1299"/>
              <a:gd name="T21" fmla="*/ 1008 h 1107"/>
              <a:gd name="T22" fmla="*/ 583 w 1299"/>
              <a:gd name="T23" fmla="*/ 1102 h 1107"/>
              <a:gd name="T24" fmla="*/ 443 w 1299"/>
              <a:gd name="T25" fmla="*/ 962 h 1107"/>
              <a:gd name="T26" fmla="*/ 280 w 1299"/>
              <a:gd name="T27" fmla="*/ 321 h 1107"/>
              <a:gd name="T28" fmla="*/ 583 w 1299"/>
              <a:gd name="T29" fmla="*/ 321 h 1107"/>
              <a:gd name="T30" fmla="*/ 280 w 1299"/>
              <a:gd name="T31" fmla="*/ 238 h 1107"/>
              <a:gd name="T32" fmla="*/ 280 w 1299"/>
              <a:gd name="T33" fmla="*/ 371 h 1107"/>
              <a:gd name="T34" fmla="*/ 443 w 1299"/>
              <a:gd name="T35" fmla="*/ 915 h 1107"/>
              <a:gd name="T36" fmla="*/ 583 w 1299"/>
              <a:gd name="T37" fmla="*/ 374 h 1107"/>
              <a:gd name="T38" fmla="*/ 280 w 1299"/>
              <a:gd name="T39" fmla="*/ 371 h 1107"/>
              <a:gd name="T40" fmla="*/ 918 w 1299"/>
              <a:gd name="T41" fmla="*/ 33 h 1107"/>
              <a:gd name="T42" fmla="*/ 1102 w 1299"/>
              <a:gd name="T43" fmla="*/ 114 h 1107"/>
              <a:gd name="T44" fmla="*/ 1270 w 1299"/>
              <a:gd name="T45" fmla="*/ 937 h 1107"/>
              <a:gd name="T46" fmla="*/ 951 w 1299"/>
              <a:gd name="T47" fmla="*/ 193 h 1107"/>
              <a:gd name="T48" fmla="*/ 1270 w 1299"/>
              <a:gd name="T49" fmla="*/ 937 h 1107"/>
              <a:gd name="T50" fmla="*/ 1145 w 1299"/>
              <a:gd name="T51" fmla="*/ 738 h 1107"/>
              <a:gd name="T52" fmla="*/ 1174 w 1299"/>
              <a:gd name="T53" fmla="*/ 881 h 1107"/>
              <a:gd name="T54" fmla="*/ 1280 w 1299"/>
              <a:gd name="T55" fmla="*/ 983 h 1107"/>
              <a:gd name="T56" fmla="*/ 1139 w 1299"/>
              <a:gd name="T57" fmla="*/ 1107 h 1107"/>
              <a:gd name="T58" fmla="*/ 1280 w 1299"/>
              <a:gd name="T59" fmla="*/ 983 h 1107"/>
              <a:gd name="T60" fmla="*/ 887 w 1299"/>
              <a:gd name="T61" fmla="*/ 122 h 1107"/>
              <a:gd name="T62" fmla="*/ 653 w 1299"/>
              <a:gd name="T63" fmla="*/ 5 h 1107"/>
              <a:gd name="T64" fmla="*/ 653 w 1299"/>
              <a:gd name="T65" fmla="*/ 1102 h 1107"/>
              <a:gd name="T66" fmla="*/ 887 w 1299"/>
              <a:gd name="T67" fmla="*/ 1008 h 1107"/>
              <a:gd name="T68" fmla="*/ 653 w 1299"/>
              <a:gd name="T69" fmla="*/ 1102 h 1107"/>
              <a:gd name="T70" fmla="*/ 887 w 1299"/>
              <a:gd name="T71" fmla="*/ 845 h 1107"/>
              <a:gd name="T72" fmla="*/ 653 w 1299"/>
              <a:gd name="T73" fmla="*/ 285 h 1107"/>
              <a:gd name="T74" fmla="*/ 653 w 1299"/>
              <a:gd name="T75" fmla="*/ 962 h 1107"/>
              <a:gd name="T76" fmla="*/ 887 w 1299"/>
              <a:gd name="T77" fmla="*/ 892 h 1107"/>
              <a:gd name="T78" fmla="*/ 653 w 1299"/>
              <a:gd name="T79" fmla="*/ 962 h 1107"/>
              <a:gd name="T80" fmla="*/ 887 w 1299"/>
              <a:gd name="T81" fmla="*/ 238 h 1107"/>
              <a:gd name="T82" fmla="*/ 653 w 1299"/>
              <a:gd name="T83" fmla="*/ 168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99" h="1107">
                <a:moveTo>
                  <a:pt x="0" y="5"/>
                </a:moveTo>
                <a:lnTo>
                  <a:pt x="233" y="5"/>
                </a:lnTo>
                <a:lnTo>
                  <a:pt x="233" y="122"/>
                </a:lnTo>
                <a:lnTo>
                  <a:pt x="0" y="122"/>
                </a:lnTo>
                <a:lnTo>
                  <a:pt x="0" y="5"/>
                </a:lnTo>
                <a:close/>
                <a:moveTo>
                  <a:pt x="0" y="168"/>
                </a:moveTo>
                <a:lnTo>
                  <a:pt x="233" y="168"/>
                </a:lnTo>
                <a:lnTo>
                  <a:pt x="233" y="962"/>
                </a:lnTo>
                <a:lnTo>
                  <a:pt x="0" y="962"/>
                </a:lnTo>
                <a:lnTo>
                  <a:pt x="0" y="168"/>
                </a:lnTo>
                <a:close/>
                <a:moveTo>
                  <a:pt x="43" y="815"/>
                </a:moveTo>
                <a:cubicBezTo>
                  <a:pt x="43" y="855"/>
                  <a:pt x="75" y="888"/>
                  <a:pt x="116" y="888"/>
                </a:cubicBezTo>
                <a:cubicBezTo>
                  <a:pt x="156" y="888"/>
                  <a:pt x="189" y="855"/>
                  <a:pt x="189" y="815"/>
                </a:cubicBezTo>
                <a:cubicBezTo>
                  <a:pt x="189" y="775"/>
                  <a:pt x="156" y="742"/>
                  <a:pt x="116" y="742"/>
                </a:cubicBezTo>
                <a:cubicBezTo>
                  <a:pt x="75" y="742"/>
                  <a:pt x="43" y="775"/>
                  <a:pt x="43" y="815"/>
                </a:cubicBezTo>
                <a:close/>
                <a:moveTo>
                  <a:pt x="0" y="1102"/>
                </a:moveTo>
                <a:lnTo>
                  <a:pt x="233" y="1102"/>
                </a:lnTo>
                <a:lnTo>
                  <a:pt x="233" y="1008"/>
                </a:lnTo>
                <a:lnTo>
                  <a:pt x="0" y="1008"/>
                </a:lnTo>
                <a:lnTo>
                  <a:pt x="0" y="1102"/>
                </a:lnTo>
                <a:close/>
                <a:moveTo>
                  <a:pt x="280" y="992"/>
                </a:moveTo>
                <a:lnTo>
                  <a:pt x="280" y="1008"/>
                </a:lnTo>
                <a:lnTo>
                  <a:pt x="280" y="1102"/>
                </a:lnTo>
                <a:lnTo>
                  <a:pt x="583" y="1102"/>
                </a:lnTo>
                <a:lnTo>
                  <a:pt x="583" y="991"/>
                </a:lnTo>
                <a:cubicBezTo>
                  <a:pt x="571" y="983"/>
                  <a:pt x="532" y="962"/>
                  <a:pt x="443" y="962"/>
                </a:cubicBezTo>
                <a:cubicBezTo>
                  <a:pt x="359" y="962"/>
                  <a:pt x="305" y="981"/>
                  <a:pt x="280" y="992"/>
                </a:cubicBezTo>
                <a:close/>
                <a:moveTo>
                  <a:pt x="280" y="321"/>
                </a:moveTo>
                <a:cubicBezTo>
                  <a:pt x="305" y="332"/>
                  <a:pt x="359" y="351"/>
                  <a:pt x="443" y="351"/>
                </a:cubicBezTo>
                <a:cubicBezTo>
                  <a:pt x="532" y="351"/>
                  <a:pt x="570" y="330"/>
                  <a:pt x="583" y="321"/>
                </a:cubicBezTo>
                <a:lnTo>
                  <a:pt x="583" y="238"/>
                </a:lnTo>
                <a:lnTo>
                  <a:pt x="280" y="238"/>
                </a:lnTo>
                <a:lnTo>
                  <a:pt x="280" y="321"/>
                </a:lnTo>
                <a:close/>
                <a:moveTo>
                  <a:pt x="280" y="371"/>
                </a:moveTo>
                <a:lnTo>
                  <a:pt x="280" y="941"/>
                </a:lnTo>
                <a:cubicBezTo>
                  <a:pt x="314" y="929"/>
                  <a:pt x="368" y="915"/>
                  <a:pt x="443" y="915"/>
                </a:cubicBezTo>
                <a:cubicBezTo>
                  <a:pt x="511" y="915"/>
                  <a:pt x="556" y="926"/>
                  <a:pt x="583" y="939"/>
                </a:cubicBezTo>
                <a:lnTo>
                  <a:pt x="583" y="374"/>
                </a:lnTo>
                <a:cubicBezTo>
                  <a:pt x="556" y="386"/>
                  <a:pt x="511" y="398"/>
                  <a:pt x="443" y="398"/>
                </a:cubicBezTo>
                <a:cubicBezTo>
                  <a:pt x="368" y="398"/>
                  <a:pt x="314" y="384"/>
                  <a:pt x="280" y="371"/>
                </a:cubicBezTo>
                <a:close/>
                <a:moveTo>
                  <a:pt x="1078" y="0"/>
                </a:moveTo>
                <a:lnTo>
                  <a:pt x="918" y="33"/>
                </a:lnTo>
                <a:lnTo>
                  <a:pt x="942" y="147"/>
                </a:lnTo>
                <a:lnTo>
                  <a:pt x="1102" y="114"/>
                </a:lnTo>
                <a:lnTo>
                  <a:pt x="1078" y="0"/>
                </a:lnTo>
                <a:close/>
                <a:moveTo>
                  <a:pt x="1270" y="937"/>
                </a:moveTo>
                <a:lnTo>
                  <a:pt x="1110" y="970"/>
                </a:lnTo>
                <a:lnTo>
                  <a:pt x="951" y="193"/>
                </a:lnTo>
                <a:lnTo>
                  <a:pt x="1111" y="160"/>
                </a:lnTo>
                <a:lnTo>
                  <a:pt x="1270" y="937"/>
                </a:lnTo>
                <a:close/>
                <a:moveTo>
                  <a:pt x="1215" y="798"/>
                </a:moveTo>
                <a:cubicBezTo>
                  <a:pt x="1207" y="759"/>
                  <a:pt x="1175" y="732"/>
                  <a:pt x="1145" y="738"/>
                </a:cubicBezTo>
                <a:cubicBezTo>
                  <a:pt x="1114" y="745"/>
                  <a:pt x="1095" y="782"/>
                  <a:pt x="1104" y="821"/>
                </a:cubicBezTo>
                <a:cubicBezTo>
                  <a:pt x="1112" y="861"/>
                  <a:pt x="1143" y="888"/>
                  <a:pt x="1174" y="881"/>
                </a:cubicBezTo>
                <a:cubicBezTo>
                  <a:pt x="1205" y="875"/>
                  <a:pt x="1223" y="838"/>
                  <a:pt x="1215" y="798"/>
                </a:cubicBezTo>
                <a:close/>
                <a:moveTo>
                  <a:pt x="1280" y="983"/>
                </a:moveTo>
                <a:lnTo>
                  <a:pt x="1120" y="1015"/>
                </a:lnTo>
                <a:lnTo>
                  <a:pt x="1139" y="1107"/>
                </a:lnTo>
                <a:lnTo>
                  <a:pt x="1299" y="1074"/>
                </a:lnTo>
                <a:lnTo>
                  <a:pt x="1280" y="983"/>
                </a:lnTo>
                <a:close/>
                <a:moveTo>
                  <a:pt x="653" y="122"/>
                </a:moveTo>
                <a:lnTo>
                  <a:pt x="887" y="122"/>
                </a:lnTo>
                <a:lnTo>
                  <a:pt x="887" y="5"/>
                </a:lnTo>
                <a:lnTo>
                  <a:pt x="653" y="5"/>
                </a:lnTo>
                <a:lnTo>
                  <a:pt x="653" y="122"/>
                </a:lnTo>
                <a:close/>
                <a:moveTo>
                  <a:pt x="653" y="1102"/>
                </a:moveTo>
                <a:lnTo>
                  <a:pt x="887" y="1102"/>
                </a:lnTo>
                <a:lnTo>
                  <a:pt x="887" y="1008"/>
                </a:lnTo>
                <a:lnTo>
                  <a:pt x="653" y="1008"/>
                </a:lnTo>
                <a:lnTo>
                  <a:pt x="653" y="1102"/>
                </a:lnTo>
                <a:close/>
                <a:moveTo>
                  <a:pt x="653" y="845"/>
                </a:moveTo>
                <a:lnTo>
                  <a:pt x="887" y="845"/>
                </a:lnTo>
                <a:lnTo>
                  <a:pt x="887" y="285"/>
                </a:lnTo>
                <a:lnTo>
                  <a:pt x="653" y="285"/>
                </a:lnTo>
                <a:lnTo>
                  <a:pt x="653" y="845"/>
                </a:lnTo>
                <a:close/>
                <a:moveTo>
                  <a:pt x="653" y="962"/>
                </a:moveTo>
                <a:lnTo>
                  <a:pt x="887" y="962"/>
                </a:lnTo>
                <a:lnTo>
                  <a:pt x="887" y="892"/>
                </a:lnTo>
                <a:lnTo>
                  <a:pt x="653" y="892"/>
                </a:lnTo>
                <a:lnTo>
                  <a:pt x="653" y="962"/>
                </a:lnTo>
                <a:close/>
                <a:moveTo>
                  <a:pt x="653" y="238"/>
                </a:moveTo>
                <a:lnTo>
                  <a:pt x="887" y="238"/>
                </a:lnTo>
                <a:lnTo>
                  <a:pt x="887" y="168"/>
                </a:lnTo>
                <a:lnTo>
                  <a:pt x="653" y="168"/>
                </a:lnTo>
                <a:lnTo>
                  <a:pt x="653" y="238"/>
                </a:lnTo>
                <a:close/>
              </a:path>
            </a:pathLst>
          </a:custGeom>
          <a:solidFill>
            <a:srgbClr val="328A80"/>
          </a:solidFill>
          <a:ln>
            <a:noFill/>
          </a:ln>
        </p:spPr>
      </p:sp>
      <p:sp>
        <p:nvSpPr>
          <p:cNvPr id="39" name="e7d195523061f1c0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</a:t>
            </a:r>
            <a:endParaRPr lang="zh-CN" altLang="en-US" sz="100"/>
          </a:p>
        </p:txBody>
      </p:sp>
      <p:sp>
        <p:nvSpPr>
          <p:cNvPr id="33" name="íṥľïḓê">
            <a:extLst>
              <a:ext uri="{FF2B5EF4-FFF2-40B4-BE49-F238E27FC236}">
                <a16:creationId xmlns:a16="http://schemas.microsoft.com/office/drawing/2014/main" id="{3AD0FA10-1CDF-448C-9ADF-62BCCC3CB572}"/>
              </a:ext>
            </a:extLst>
          </p:cNvPr>
          <p:cNvSpPr/>
          <p:nvPr/>
        </p:nvSpPr>
        <p:spPr>
          <a:xfrm>
            <a:off x="5866836" y="1498983"/>
            <a:ext cx="176270" cy="176270"/>
          </a:xfrm>
          <a:prstGeom prst="ellipse">
            <a:avLst/>
          </a:prstGeom>
          <a:solidFill>
            <a:srgbClr val="F9524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40" name="išļiḓé">
            <a:extLst>
              <a:ext uri="{FF2B5EF4-FFF2-40B4-BE49-F238E27FC236}">
                <a16:creationId xmlns:a16="http://schemas.microsoft.com/office/drawing/2014/main" id="{3908AB89-CCC1-477A-8345-22779D0560B5}"/>
              </a:ext>
            </a:extLst>
          </p:cNvPr>
          <p:cNvSpPr/>
          <p:nvPr/>
        </p:nvSpPr>
        <p:spPr>
          <a:xfrm>
            <a:off x="5562901" y="934846"/>
            <a:ext cx="1322822" cy="4022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algn="ctr">
              <a:buSzPct val="25000"/>
            </a:pPr>
            <a:r>
              <a:rPr lang="en-US" altLang="zh-CN" sz="2000" b="1" i="1" u="sng" dirty="0">
                <a:solidFill>
                  <a:srgbClr val="328A80"/>
                </a:solidFill>
                <a:latin typeface="Calibri" panose="020F0502020204030204" pitchFamily="34" charset="0"/>
              </a:rPr>
              <a:t>WK7-WK9</a:t>
            </a:r>
            <a:endParaRPr lang="zh-CN" altLang="en-US" sz="2000" b="1" i="1" u="sng" dirty="0">
              <a:solidFill>
                <a:srgbClr val="328A8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ïṧľïḓè">
            <a:extLst>
              <a:ext uri="{FF2B5EF4-FFF2-40B4-BE49-F238E27FC236}">
                <a16:creationId xmlns:a16="http://schemas.microsoft.com/office/drawing/2014/main" id="{A1DD7013-12B0-4876-94BA-2F0317EB741A}"/>
              </a:ext>
            </a:extLst>
          </p:cNvPr>
          <p:cNvSpPr/>
          <p:nvPr/>
        </p:nvSpPr>
        <p:spPr bwMode="auto">
          <a:xfrm>
            <a:off x="5512831" y="3829943"/>
            <a:ext cx="1638855" cy="97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User Testing </a:t>
            </a:r>
          </a:p>
          <a:p>
            <a:pPr>
              <a:lnSpc>
                <a:spcPct val="120000"/>
              </a:lnSpc>
            </a:pPr>
            <a:r>
              <a:rPr lang="en-US" altLang="zh-CN" sz="14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Defect Listing </a:t>
            </a:r>
          </a:p>
          <a:p>
            <a:pPr>
              <a:lnSpc>
                <a:spcPct val="120000"/>
              </a:lnSpc>
            </a:pPr>
            <a:r>
              <a:rPr lang="en-US" altLang="zh-CN" sz="14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Enhancements </a:t>
            </a:r>
          </a:p>
          <a:p>
            <a:pPr>
              <a:lnSpc>
                <a:spcPct val="120000"/>
              </a:lnSpc>
            </a:pPr>
            <a:r>
              <a:rPr lang="en-US" altLang="zh-CN" sz="14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Re-Testing &amp; Signoff</a:t>
            </a:r>
          </a:p>
          <a:p>
            <a:pPr>
              <a:lnSpc>
                <a:spcPct val="120000"/>
              </a:lnSpc>
            </a:pPr>
            <a:r>
              <a:rPr lang="en-US" altLang="zh-CN" sz="14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Migration to PRD</a:t>
            </a:r>
          </a:p>
        </p:txBody>
      </p:sp>
      <p:sp>
        <p:nvSpPr>
          <p:cNvPr id="43" name="iṩ1íḋe">
            <a:extLst>
              <a:ext uri="{FF2B5EF4-FFF2-40B4-BE49-F238E27FC236}">
                <a16:creationId xmlns:a16="http://schemas.microsoft.com/office/drawing/2014/main" id="{AA5ED29A-E3BD-4064-B612-FB959DBECB11}"/>
              </a:ext>
            </a:extLst>
          </p:cNvPr>
          <p:cNvSpPr txBox="1"/>
          <p:nvPr/>
        </p:nvSpPr>
        <p:spPr bwMode="auto">
          <a:xfrm>
            <a:off x="4722836" y="3563505"/>
            <a:ext cx="239431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3">
                    <a:lumMod val="75000"/>
                  </a:schemeClr>
                </a:solidFill>
              </a:rPr>
              <a:t>UAT</a:t>
            </a:r>
          </a:p>
        </p:txBody>
      </p:sp>
      <p:sp>
        <p:nvSpPr>
          <p:cNvPr id="45" name="íṣ1îḍè">
            <a:extLst>
              <a:ext uri="{FF2B5EF4-FFF2-40B4-BE49-F238E27FC236}">
                <a16:creationId xmlns:a16="http://schemas.microsoft.com/office/drawing/2014/main" id="{EC2DD6BB-D70D-4876-8A2D-D34F8CD5BC29}"/>
              </a:ext>
            </a:extLst>
          </p:cNvPr>
          <p:cNvSpPr/>
          <p:nvPr/>
        </p:nvSpPr>
        <p:spPr bwMode="auto">
          <a:xfrm>
            <a:off x="1378690" y="5608473"/>
            <a:ext cx="4609068" cy="100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b="1" i="1" dirty="0">
                <a:solidFill>
                  <a:schemeClr val="bg1"/>
                </a:solidFill>
                <a:latin typeface="Calibri" panose="020F0502020204030204" pitchFamily="34" charset="0"/>
              </a:rPr>
              <a:t>Software Cost: INR XXXXX</a:t>
            </a:r>
          </a:p>
          <a:p>
            <a:pPr>
              <a:lnSpc>
                <a:spcPct val="120000"/>
              </a:lnSpc>
            </a:pPr>
            <a:r>
              <a:rPr lang="en-US" altLang="zh-CN" sz="1200" b="1" i="1" dirty="0">
                <a:solidFill>
                  <a:schemeClr val="bg1"/>
                </a:solidFill>
                <a:latin typeface="Calibri" panose="020F0502020204030204" pitchFamily="34" charset="0"/>
              </a:rPr>
              <a:t>Implementation Cost:  INR 22 Lacs covering DCS+EWB+IRN</a:t>
            </a:r>
          </a:p>
          <a:p>
            <a:pPr>
              <a:lnSpc>
                <a:spcPct val="120000"/>
              </a:lnSpc>
            </a:pPr>
            <a:endParaRPr lang="en-US" altLang="zh-CN" sz="12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işḻiḋe">
            <a:extLst>
              <a:ext uri="{FF2B5EF4-FFF2-40B4-BE49-F238E27FC236}">
                <a16:creationId xmlns:a16="http://schemas.microsoft.com/office/drawing/2014/main" id="{87208404-3D97-4DAF-9FDE-330C7E21BB2A}"/>
              </a:ext>
            </a:extLst>
          </p:cNvPr>
          <p:cNvSpPr txBox="1"/>
          <p:nvPr/>
        </p:nvSpPr>
        <p:spPr bwMode="auto">
          <a:xfrm>
            <a:off x="1381136" y="5202500"/>
            <a:ext cx="2803525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</a:rPr>
              <a:t>Project Cost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8CD971-8324-4BB4-B2AD-C4E151557001}"/>
              </a:ext>
            </a:extLst>
          </p:cNvPr>
          <p:cNvSpPr/>
          <p:nvPr/>
        </p:nvSpPr>
        <p:spPr>
          <a:xfrm>
            <a:off x="1254418" y="338139"/>
            <a:ext cx="2361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25000"/>
            </a:pP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Project Timelines</a:t>
            </a:r>
          </a:p>
        </p:txBody>
      </p:sp>
      <p:cxnSp>
        <p:nvCxnSpPr>
          <p:cNvPr id="80" name="直接连接符 17">
            <a:extLst>
              <a:ext uri="{FF2B5EF4-FFF2-40B4-BE49-F238E27FC236}">
                <a16:creationId xmlns:a16="http://schemas.microsoft.com/office/drawing/2014/main" id="{E89E4F8A-8E2C-438A-9562-523EDDF9AF17}"/>
              </a:ext>
            </a:extLst>
          </p:cNvPr>
          <p:cNvCxnSpPr>
            <a:cxnSpLocks/>
          </p:cNvCxnSpPr>
          <p:nvPr/>
        </p:nvCxnSpPr>
        <p:spPr>
          <a:xfrm>
            <a:off x="5947292" y="1687297"/>
            <a:ext cx="0" cy="195729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灯片编号占位符 3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9D2A4AF6-FD48-4660-ACFF-ACB43C4AC527}"/>
              </a:ext>
            </a:extLst>
          </p:cNvPr>
          <p:cNvSpPr txBox="1">
            <a:spLocks/>
          </p:cNvSpPr>
          <p:nvPr/>
        </p:nvSpPr>
        <p:spPr>
          <a:xfrm>
            <a:off x="9262239" y="6558514"/>
            <a:ext cx="2909887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7764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îşḻiḑé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1C96B638-5864-47DC-9C40-047FEF6ACF1D}"/>
              </a:ext>
            </a:extLst>
          </p:cNvPr>
          <p:cNvSpPr/>
          <p:nvPr/>
        </p:nvSpPr>
        <p:spPr>
          <a:xfrm>
            <a:off x="0" y="-1"/>
            <a:ext cx="12192000" cy="4303643"/>
          </a:xfrm>
          <a:custGeom>
            <a:avLst/>
            <a:gdLst>
              <a:gd name="connsiteX0" fmla="*/ 0 w 12192000"/>
              <a:gd name="connsiteY0" fmla="*/ 0 h 3920052"/>
              <a:gd name="connsiteX1" fmla="*/ 12192000 w 12192000"/>
              <a:gd name="connsiteY1" fmla="*/ 0 h 3920052"/>
              <a:gd name="connsiteX2" fmla="*/ 12192000 w 12192000"/>
              <a:gd name="connsiteY2" fmla="*/ 3920052 h 3920052"/>
              <a:gd name="connsiteX3" fmla="*/ 12073399 w 12192000"/>
              <a:gd name="connsiteY3" fmla="*/ 3854859 h 3920052"/>
              <a:gd name="connsiteX4" fmla="*/ 11149781 w 12192000"/>
              <a:gd name="connsiteY4" fmla="*/ 3480619 h 3920052"/>
              <a:gd name="connsiteX5" fmla="*/ 8023123 w 12192000"/>
              <a:gd name="connsiteY5" fmla="*/ 3156155 h 3920052"/>
              <a:gd name="connsiteX6" fmla="*/ 6253316 w 12192000"/>
              <a:gd name="connsiteY6" fmla="*/ 2241755 h 3920052"/>
              <a:gd name="connsiteX7" fmla="*/ 3510116 w 12192000"/>
              <a:gd name="connsiteY7" fmla="*/ 2123768 h 3920052"/>
              <a:gd name="connsiteX8" fmla="*/ 1297858 w 12192000"/>
              <a:gd name="connsiteY8" fmla="*/ 973394 h 3920052"/>
              <a:gd name="connsiteX9" fmla="*/ 49776 w 12192000"/>
              <a:gd name="connsiteY9" fmla="*/ 883059 h 3920052"/>
              <a:gd name="connsiteX10" fmla="*/ 0 w 12192000"/>
              <a:gd name="connsiteY10" fmla="*/ 883718 h 392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920052">
                <a:moveTo>
                  <a:pt x="0" y="0"/>
                </a:moveTo>
                <a:lnTo>
                  <a:pt x="12192000" y="0"/>
                </a:lnTo>
                <a:lnTo>
                  <a:pt x="12192000" y="3920052"/>
                </a:lnTo>
                <a:lnTo>
                  <a:pt x="12073399" y="3854859"/>
                </a:lnTo>
                <a:cubicBezTo>
                  <a:pt x="11824520" y="3715364"/>
                  <a:pt x="11552904" y="3564193"/>
                  <a:pt x="11149781" y="3480619"/>
                </a:cubicBezTo>
                <a:cubicBezTo>
                  <a:pt x="10343536" y="3313471"/>
                  <a:pt x="8839201" y="3362632"/>
                  <a:pt x="8023123" y="3156155"/>
                </a:cubicBezTo>
                <a:cubicBezTo>
                  <a:pt x="7207046" y="2949678"/>
                  <a:pt x="7005484" y="2413819"/>
                  <a:pt x="6253316" y="2241755"/>
                </a:cubicBezTo>
                <a:cubicBezTo>
                  <a:pt x="5501148" y="2069691"/>
                  <a:pt x="4336027" y="2335161"/>
                  <a:pt x="3510116" y="2123768"/>
                </a:cubicBezTo>
                <a:cubicBezTo>
                  <a:pt x="2684206" y="1912375"/>
                  <a:pt x="2050026" y="1199536"/>
                  <a:pt x="1297858" y="973394"/>
                </a:cubicBezTo>
                <a:cubicBezTo>
                  <a:pt x="921774" y="860323"/>
                  <a:pt x="469491" y="873842"/>
                  <a:pt x="49776" y="883059"/>
                </a:cubicBezTo>
                <a:lnTo>
                  <a:pt x="0" y="883718"/>
                </a:lnTo>
                <a:close/>
              </a:path>
            </a:pathLst>
          </a:custGeom>
          <a:blipFill>
            <a:blip r:embed="rId2" cstate="print"/>
            <a:stretch>
              <a:fillRect t="-9114" b="-908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išļîḋê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254727BE-856B-4250-9672-D71244735FC6}"/>
              </a:ext>
            </a:extLst>
          </p:cNvPr>
          <p:cNvSpPr txBox="1"/>
          <p:nvPr/>
        </p:nvSpPr>
        <p:spPr>
          <a:xfrm>
            <a:off x="1077009" y="161686"/>
            <a:ext cx="4257714" cy="8517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5000"/>
            </a:pPr>
            <a:r>
              <a:rPr lang="en-US" sz="2400" b="1" i="1" u="sng" dirty="0">
                <a:solidFill>
                  <a:schemeClr val="bg1">
                    <a:lumMod val="50000"/>
                  </a:schemeClr>
                </a:solidFill>
              </a:rPr>
              <a:t>Support for Periodic Filing</a:t>
            </a:r>
          </a:p>
          <a:p>
            <a:pPr>
              <a:buSzPct val="25000"/>
            </a:pPr>
            <a:endParaRPr lang="en-US" sz="2000" b="1" dirty="0">
              <a:solidFill>
                <a:srgbClr val="328A80"/>
              </a:solidFill>
            </a:endParaRPr>
          </a:p>
        </p:txBody>
      </p:sp>
      <p:sp>
        <p:nvSpPr>
          <p:cNvPr id="82" name="ïŝ1îḑê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23643479-9F67-4D9D-BCC1-27B364B76AE8}"/>
              </a:ext>
            </a:extLst>
          </p:cNvPr>
          <p:cNvSpPr txBox="1"/>
          <p:nvPr/>
        </p:nvSpPr>
        <p:spPr>
          <a:xfrm>
            <a:off x="6050256" y="410372"/>
            <a:ext cx="3843929" cy="5641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en-US" sz="2000" b="1" i="1" dirty="0">
                <a:solidFill>
                  <a:srgbClr val="328A80"/>
                </a:solidFill>
              </a:rPr>
              <a:t>Trouble Shooting Mechanism</a:t>
            </a:r>
          </a:p>
        </p:txBody>
      </p:sp>
      <p:sp>
        <p:nvSpPr>
          <p:cNvPr id="22" name="e7d195523061f1c0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</a:t>
            </a:r>
            <a:endParaRPr lang="zh-CN" altLang="en-US" sz="100"/>
          </a:p>
        </p:txBody>
      </p:sp>
      <p:sp>
        <p:nvSpPr>
          <p:cNvPr id="20" name="îŝḻîḑe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2F6B2058-7436-40AA-A6F7-1DA7127E951C}"/>
              </a:ext>
            </a:extLst>
          </p:cNvPr>
          <p:cNvSpPr/>
          <p:nvPr/>
        </p:nvSpPr>
        <p:spPr>
          <a:xfrm>
            <a:off x="1663147" y="1495048"/>
            <a:ext cx="2760891" cy="3760712"/>
          </a:xfrm>
          <a:prstGeom prst="roundRect">
            <a:avLst>
              <a:gd name="adj" fmla="val 4401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3" name="ïṥ1iḓe">
            <a:extLst>
              <a:ext uri="{FF2B5EF4-FFF2-40B4-BE49-F238E27FC236}">
                <a16:creationId xmlns:a16="http://schemas.microsoft.com/office/drawing/2014/main" id="{F01F427F-396A-407A-ADDC-97CF5A3F6D86}"/>
              </a:ext>
            </a:extLst>
          </p:cNvPr>
          <p:cNvSpPr/>
          <p:nvPr/>
        </p:nvSpPr>
        <p:spPr bwMode="auto">
          <a:xfrm>
            <a:off x="2584396" y="1105382"/>
            <a:ext cx="779671" cy="77933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>
            <a:gsLst>
              <a:gs pos="0">
                <a:srgbClr val="328A80"/>
              </a:gs>
              <a:gs pos="50000">
                <a:srgbClr val="43BBAD"/>
              </a:gs>
              <a:gs pos="100000">
                <a:srgbClr val="9EDAD0"/>
              </a:gs>
            </a:gsLst>
            <a:lin ang="4200000" scaled="0"/>
          </a:gradFill>
          <a:ln w="5715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5" name="ïşḷïḋê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BCDD89DB-2812-47C1-8EBE-7F3528C5E92F}"/>
              </a:ext>
            </a:extLst>
          </p:cNvPr>
          <p:cNvSpPr/>
          <p:nvPr/>
        </p:nvSpPr>
        <p:spPr>
          <a:xfrm>
            <a:off x="1898508" y="1890853"/>
            <a:ext cx="2290168" cy="551192"/>
          </a:xfrm>
          <a:prstGeom prst="roundRect">
            <a:avLst>
              <a:gd name="adj" fmla="val 135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i="1" dirty="0">
                <a:solidFill>
                  <a:srgbClr val="328A80"/>
                </a:solidFill>
              </a:rPr>
              <a:t>Master Data</a:t>
            </a:r>
            <a:endParaRPr lang="zh-CN" altLang="en-US" b="1" i="1" dirty="0">
              <a:solidFill>
                <a:srgbClr val="328A80"/>
              </a:solidFill>
            </a:endParaRPr>
          </a:p>
        </p:txBody>
      </p:sp>
      <p:sp>
        <p:nvSpPr>
          <p:cNvPr id="26" name="íş1iḓe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60DA430D-1912-47F1-9A2B-31CB06D1E271}"/>
              </a:ext>
            </a:extLst>
          </p:cNvPr>
          <p:cNvSpPr/>
          <p:nvPr/>
        </p:nvSpPr>
        <p:spPr bwMode="auto">
          <a:xfrm>
            <a:off x="1663147" y="2477626"/>
            <a:ext cx="2760891" cy="277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i="1" dirty="0">
                <a:solidFill>
                  <a:schemeClr val="bg2">
                    <a:lumMod val="50000"/>
                  </a:schemeClr>
                </a:solidFill>
              </a:rPr>
              <a:t>In case the issue persist due to the master data, the same will be corrected and records will be uploaded in the cockpit. </a:t>
            </a:r>
          </a:p>
          <a:p>
            <a:pPr algn="ctr">
              <a:lnSpc>
                <a:spcPct val="120000"/>
              </a:lnSpc>
            </a:pPr>
            <a:endParaRPr lang="en-US" altLang="zh-CN" sz="1200" i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i="1" dirty="0">
                <a:solidFill>
                  <a:schemeClr val="bg2">
                    <a:lumMod val="50000"/>
                  </a:schemeClr>
                </a:solidFill>
              </a:rPr>
              <a:t>Master data issue can arise due to HSN codes not maintained in material master, wrong tax code selected……..so on.</a:t>
            </a:r>
          </a:p>
          <a:p>
            <a:pPr algn="ctr">
              <a:lnSpc>
                <a:spcPct val="120000"/>
              </a:lnSpc>
            </a:pPr>
            <a:r>
              <a:rPr lang="en-US" altLang="zh-CN" sz="1200" i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ctr">
              <a:lnSpc>
                <a:spcPct val="120000"/>
              </a:lnSpc>
            </a:pPr>
            <a:endParaRPr lang="en-US" altLang="zh-CN" sz="11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îŝḻîḑe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7D89A498-77BC-4215-90F9-6D89DD64B82E}"/>
              </a:ext>
            </a:extLst>
          </p:cNvPr>
          <p:cNvSpPr/>
          <p:nvPr/>
        </p:nvSpPr>
        <p:spPr>
          <a:xfrm>
            <a:off x="4968468" y="1495048"/>
            <a:ext cx="2760891" cy="3760712"/>
          </a:xfrm>
          <a:prstGeom prst="roundRect">
            <a:avLst>
              <a:gd name="adj" fmla="val 4401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9" name="ïṥ1iḓe">
            <a:extLst>
              <a:ext uri="{FF2B5EF4-FFF2-40B4-BE49-F238E27FC236}">
                <a16:creationId xmlns:a16="http://schemas.microsoft.com/office/drawing/2014/main" id="{4484F90F-4CC7-4BBF-8E17-C484D99A897B}"/>
              </a:ext>
            </a:extLst>
          </p:cNvPr>
          <p:cNvSpPr/>
          <p:nvPr/>
        </p:nvSpPr>
        <p:spPr bwMode="auto">
          <a:xfrm>
            <a:off x="5782049" y="1083869"/>
            <a:ext cx="779671" cy="77933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>
            <a:gsLst>
              <a:gs pos="0">
                <a:srgbClr val="328A80"/>
              </a:gs>
              <a:gs pos="50000">
                <a:srgbClr val="43BBAD"/>
              </a:gs>
              <a:gs pos="100000">
                <a:srgbClr val="9EDAD0"/>
              </a:gs>
            </a:gsLst>
            <a:lin ang="4200000" scaled="0"/>
          </a:gradFill>
          <a:ln w="5715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1" name="ïşḷïḋê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32CD9621-E705-4B02-8E1B-78E0BE2340CD}"/>
              </a:ext>
            </a:extLst>
          </p:cNvPr>
          <p:cNvSpPr/>
          <p:nvPr/>
        </p:nvSpPr>
        <p:spPr>
          <a:xfrm>
            <a:off x="5213769" y="1831407"/>
            <a:ext cx="2290168" cy="551192"/>
          </a:xfrm>
          <a:prstGeom prst="roundRect">
            <a:avLst>
              <a:gd name="adj" fmla="val 135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i="1" dirty="0">
                <a:solidFill>
                  <a:srgbClr val="328A80"/>
                </a:solidFill>
              </a:rPr>
              <a:t>Development Issue</a:t>
            </a:r>
            <a:endParaRPr lang="zh-CN" altLang="en-US" b="1" i="1" dirty="0">
              <a:solidFill>
                <a:srgbClr val="328A80"/>
              </a:solidFill>
            </a:endParaRPr>
          </a:p>
        </p:txBody>
      </p:sp>
      <p:sp>
        <p:nvSpPr>
          <p:cNvPr id="32" name="íş1iḓe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C2A7B55F-AA5F-44A0-B3A4-E536BAB7C0A6}"/>
              </a:ext>
            </a:extLst>
          </p:cNvPr>
          <p:cNvSpPr/>
          <p:nvPr/>
        </p:nvSpPr>
        <p:spPr bwMode="auto">
          <a:xfrm>
            <a:off x="4978407" y="2441942"/>
            <a:ext cx="2760891" cy="277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i="1" dirty="0">
                <a:solidFill>
                  <a:schemeClr val="bg2">
                    <a:lumMod val="50000"/>
                  </a:schemeClr>
                </a:solidFill>
              </a:rPr>
              <a:t>In case the issue has been identified due to the development/enhancement, the same will be addressed and solutions will be implemented at the earliest to avoid the delay in filing.</a:t>
            </a:r>
          </a:p>
          <a:p>
            <a:pPr algn="ctr">
              <a:lnSpc>
                <a:spcPct val="120000"/>
              </a:lnSpc>
            </a:pPr>
            <a:endParaRPr lang="en-US" altLang="zh-CN" sz="1200" i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i="1" dirty="0">
                <a:solidFill>
                  <a:schemeClr val="bg2">
                    <a:lumMod val="50000"/>
                  </a:schemeClr>
                </a:solidFill>
              </a:rPr>
              <a:t>New add on will also be proposed for smooth filing, this includes upload of corrective data in ECC/S4 system</a:t>
            </a:r>
            <a:r>
              <a:rPr lang="en-US" altLang="zh-CN" sz="1100" i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" name="îŝḻîḑe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629BF2E9-11C8-43EF-B82B-BC9F2FFA96AA}"/>
              </a:ext>
            </a:extLst>
          </p:cNvPr>
          <p:cNvSpPr/>
          <p:nvPr/>
        </p:nvSpPr>
        <p:spPr>
          <a:xfrm>
            <a:off x="8273790" y="1528857"/>
            <a:ext cx="2760891" cy="3760712"/>
          </a:xfrm>
          <a:prstGeom prst="roundRect">
            <a:avLst>
              <a:gd name="adj" fmla="val 4401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5" name="ïṥ1iḓe">
            <a:extLst>
              <a:ext uri="{FF2B5EF4-FFF2-40B4-BE49-F238E27FC236}">
                <a16:creationId xmlns:a16="http://schemas.microsoft.com/office/drawing/2014/main" id="{DFB26918-B3A2-4594-8D68-740F19461DDF}"/>
              </a:ext>
            </a:extLst>
          </p:cNvPr>
          <p:cNvSpPr/>
          <p:nvPr/>
        </p:nvSpPr>
        <p:spPr bwMode="auto">
          <a:xfrm>
            <a:off x="9152325" y="1052075"/>
            <a:ext cx="779671" cy="77933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>
            <a:gsLst>
              <a:gs pos="0">
                <a:srgbClr val="328A80"/>
              </a:gs>
              <a:gs pos="50000">
                <a:srgbClr val="43BBAD"/>
              </a:gs>
              <a:gs pos="100000">
                <a:srgbClr val="9EDAD0"/>
              </a:gs>
            </a:gsLst>
            <a:lin ang="4200000" scaled="0"/>
          </a:gradFill>
          <a:ln w="57150">
            <a:solidFill>
              <a:schemeClr val="bg1"/>
            </a:solidFill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/>
          </a:p>
        </p:txBody>
      </p:sp>
      <p:sp>
        <p:nvSpPr>
          <p:cNvPr id="37" name="ïşḷïḋê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7F9A1942-515F-463E-988A-F0184A041C25}"/>
              </a:ext>
            </a:extLst>
          </p:cNvPr>
          <p:cNvSpPr/>
          <p:nvPr/>
        </p:nvSpPr>
        <p:spPr>
          <a:xfrm>
            <a:off x="8522629" y="1797758"/>
            <a:ext cx="2290168" cy="551192"/>
          </a:xfrm>
          <a:prstGeom prst="roundRect">
            <a:avLst>
              <a:gd name="adj" fmla="val 135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i="1" dirty="0">
                <a:solidFill>
                  <a:srgbClr val="328A80"/>
                </a:solidFill>
              </a:rPr>
              <a:t>Other Bugs</a:t>
            </a:r>
            <a:endParaRPr lang="zh-CN" altLang="en-US" b="1" i="1" dirty="0">
              <a:solidFill>
                <a:srgbClr val="328A80"/>
              </a:solidFill>
            </a:endParaRPr>
          </a:p>
        </p:txBody>
      </p:sp>
      <p:sp>
        <p:nvSpPr>
          <p:cNvPr id="38" name="íş1iḓe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09083A68-05BF-4242-8067-B31087E8B424}"/>
              </a:ext>
            </a:extLst>
          </p:cNvPr>
          <p:cNvSpPr/>
          <p:nvPr/>
        </p:nvSpPr>
        <p:spPr bwMode="auto">
          <a:xfrm>
            <a:off x="8273789" y="2378562"/>
            <a:ext cx="2760891" cy="277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i="1" dirty="0">
                <a:solidFill>
                  <a:schemeClr val="bg2">
                    <a:lumMod val="50000"/>
                  </a:schemeClr>
                </a:solidFill>
              </a:rPr>
              <a:t>In case the issue has been identified as standard bug in SAP and Cloud Solutions, the same will be raised to SAP for the solutioning.</a:t>
            </a:r>
          </a:p>
          <a:p>
            <a:pPr algn="ctr">
              <a:lnSpc>
                <a:spcPct val="120000"/>
              </a:lnSpc>
            </a:pPr>
            <a:endParaRPr lang="en-US" altLang="zh-CN" sz="1200" i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zh-CN" sz="1200" i="1" dirty="0">
                <a:solidFill>
                  <a:schemeClr val="bg2">
                    <a:lumMod val="50000"/>
                  </a:schemeClr>
                </a:solidFill>
              </a:rPr>
              <a:t>Basis on the solutions proposed by SAP, corrective action will be taken in either on SAP ECC or S/4HANA or on the Cloud Platform.</a:t>
            </a:r>
          </a:p>
          <a:p>
            <a:pPr algn="ctr">
              <a:lnSpc>
                <a:spcPct val="120000"/>
              </a:lnSpc>
            </a:pPr>
            <a:endParaRPr lang="en-US" altLang="zh-CN" sz="1100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9" name="Group 38" descr="e7d195523061f1c03a90ee8e42cb24248e56383cd534985688F9F494128731F165EE95AB4B0C0A38076AAEA07667B1565C446FC45FF01DFB0E885BCDBDF3A284F3DB14DA61DD97F0BAB2E6C668FB4931427C17CFBCA3AF7782426C7B1161E589B8331A406FF4CAD67B9DBD2EDE6EDE34EFF2BBB9709670317F19BE8CA211B31A1A2D252F1F246E32">
            <a:extLst>
              <a:ext uri="{FF2B5EF4-FFF2-40B4-BE49-F238E27FC236}">
                <a16:creationId xmlns:a16="http://schemas.microsoft.com/office/drawing/2014/main" id="{3ECE377F-0632-434B-A8A4-4460D3D4AC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31132" y="1263426"/>
            <a:ext cx="453047" cy="420218"/>
            <a:chOff x="3907" y="1313"/>
            <a:chExt cx="483" cy="448"/>
          </a:xfrm>
          <a:solidFill>
            <a:schemeClr val="bg1"/>
          </a:solidFill>
        </p:grpSpPr>
        <p:sp>
          <p:nvSpPr>
            <p:cNvPr id="40" name="Freeform 364">
              <a:extLst>
                <a:ext uri="{FF2B5EF4-FFF2-40B4-BE49-F238E27FC236}">
                  <a16:creationId xmlns:a16="http://schemas.microsoft.com/office/drawing/2014/main" id="{D7C128B1-2F77-4386-9EF6-22354E903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1313"/>
              <a:ext cx="456" cy="448"/>
            </a:xfrm>
            <a:custGeom>
              <a:avLst/>
              <a:gdLst>
                <a:gd name="T0" fmla="*/ 287 w 3193"/>
                <a:gd name="T1" fmla="*/ 0 h 3137"/>
                <a:gd name="T2" fmla="*/ 1044 w 3193"/>
                <a:gd name="T3" fmla="*/ 539 h 3137"/>
                <a:gd name="T4" fmla="*/ 951 w 3193"/>
                <a:gd name="T5" fmla="*/ 630 h 3137"/>
                <a:gd name="T6" fmla="*/ 1796 w 3193"/>
                <a:gd name="T7" fmla="*/ 1457 h 3137"/>
                <a:gd name="T8" fmla="*/ 1917 w 3193"/>
                <a:gd name="T9" fmla="*/ 1335 h 3137"/>
                <a:gd name="T10" fmla="*/ 3193 w 3193"/>
                <a:gd name="T11" fmla="*/ 2584 h 3137"/>
                <a:gd name="T12" fmla="*/ 2626 w 3193"/>
                <a:gd name="T13" fmla="*/ 3137 h 3137"/>
                <a:gd name="T14" fmla="*/ 1350 w 3193"/>
                <a:gd name="T15" fmla="*/ 1887 h 3137"/>
                <a:gd name="T16" fmla="*/ 1486 w 3193"/>
                <a:gd name="T17" fmla="*/ 1760 h 3137"/>
                <a:gd name="T18" fmla="*/ 642 w 3193"/>
                <a:gd name="T19" fmla="*/ 933 h 3137"/>
                <a:gd name="T20" fmla="*/ 550 w 3193"/>
                <a:gd name="T21" fmla="*/ 1024 h 3137"/>
                <a:gd name="T22" fmla="*/ 0 w 3193"/>
                <a:gd name="T23" fmla="*/ 283 h 3137"/>
                <a:gd name="T24" fmla="*/ 287 w 3193"/>
                <a:gd name="T25" fmla="*/ 0 h 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93" h="3137">
                  <a:moveTo>
                    <a:pt x="287" y="0"/>
                  </a:moveTo>
                  <a:lnTo>
                    <a:pt x="1044" y="539"/>
                  </a:lnTo>
                  <a:lnTo>
                    <a:pt x="951" y="630"/>
                  </a:lnTo>
                  <a:lnTo>
                    <a:pt x="1796" y="1457"/>
                  </a:lnTo>
                  <a:lnTo>
                    <a:pt x="1917" y="1335"/>
                  </a:lnTo>
                  <a:lnTo>
                    <a:pt x="3193" y="2584"/>
                  </a:lnTo>
                  <a:lnTo>
                    <a:pt x="2626" y="3137"/>
                  </a:lnTo>
                  <a:lnTo>
                    <a:pt x="1350" y="1887"/>
                  </a:lnTo>
                  <a:lnTo>
                    <a:pt x="1486" y="1760"/>
                  </a:lnTo>
                  <a:lnTo>
                    <a:pt x="642" y="933"/>
                  </a:lnTo>
                  <a:lnTo>
                    <a:pt x="550" y="1024"/>
                  </a:lnTo>
                  <a:lnTo>
                    <a:pt x="0" y="283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365">
              <a:extLst>
                <a:ext uri="{FF2B5EF4-FFF2-40B4-BE49-F238E27FC236}">
                  <a16:creationId xmlns:a16="http://schemas.microsoft.com/office/drawing/2014/main" id="{B82E1ACF-FC14-432C-BD40-378075F05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1313"/>
              <a:ext cx="246" cy="222"/>
            </a:xfrm>
            <a:custGeom>
              <a:avLst/>
              <a:gdLst>
                <a:gd name="T0" fmla="*/ 964 w 1727"/>
                <a:gd name="T1" fmla="*/ 0 h 1551"/>
                <a:gd name="T2" fmla="*/ 1026 w 1727"/>
                <a:gd name="T3" fmla="*/ 4 h 1551"/>
                <a:gd name="T4" fmla="*/ 1089 w 1727"/>
                <a:gd name="T5" fmla="*/ 14 h 1551"/>
                <a:gd name="T6" fmla="*/ 1150 w 1727"/>
                <a:gd name="T7" fmla="*/ 28 h 1551"/>
                <a:gd name="T8" fmla="*/ 630 w 1727"/>
                <a:gd name="T9" fmla="*/ 538 h 1551"/>
                <a:gd name="T10" fmla="*/ 1177 w 1727"/>
                <a:gd name="T11" fmla="*/ 1076 h 1551"/>
                <a:gd name="T12" fmla="*/ 1699 w 1727"/>
                <a:gd name="T13" fmla="*/ 564 h 1551"/>
                <a:gd name="T14" fmla="*/ 1714 w 1727"/>
                <a:gd name="T15" fmla="*/ 625 h 1551"/>
                <a:gd name="T16" fmla="*/ 1723 w 1727"/>
                <a:gd name="T17" fmla="*/ 686 h 1551"/>
                <a:gd name="T18" fmla="*/ 1727 w 1727"/>
                <a:gd name="T19" fmla="*/ 748 h 1551"/>
                <a:gd name="T20" fmla="*/ 1727 w 1727"/>
                <a:gd name="T21" fmla="*/ 810 h 1551"/>
                <a:gd name="T22" fmla="*/ 1721 w 1727"/>
                <a:gd name="T23" fmla="*/ 871 h 1551"/>
                <a:gd name="T24" fmla="*/ 1711 w 1727"/>
                <a:gd name="T25" fmla="*/ 932 h 1551"/>
                <a:gd name="T26" fmla="*/ 1696 w 1727"/>
                <a:gd name="T27" fmla="*/ 992 h 1551"/>
                <a:gd name="T28" fmla="*/ 1675 w 1727"/>
                <a:gd name="T29" fmla="*/ 1052 h 1551"/>
                <a:gd name="T30" fmla="*/ 1649 w 1727"/>
                <a:gd name="T31" fmla="*/ 1109 h 1551"/>
                <a:gd name="T32" fmla="*/ 1619 w 1727"/>
                <a:gd name="T33" fmla="*/ 1165 h 1551"/>
                <a:gd name="T34" fmla="*/ 1583 w 1727"/>
                <a:gd name="T35" fmla="*/ 1219 h 1551"/>
                <a:gd name="T36" fmla="*/ 1543 w 1727"/>
                <a:gd name="T37" fmla="*/ 1270 h 1551"/>
                <a:gd name="T38" fmla="*/ 1497 w 1727"/>
                <a:gd name="T39" fmla="*/ 1319 h 1551"/>
                <a:gd name="T40" fmla="*/ 1448 w 1727"/>
                <a:gd name="T41" fmla="*/ 1362 h 1551"/>
                <a:gd name="T42" fmla="*/ 1398 w 1727"/>
                <a:gd name="T43" fmla="*/ 1402 h 1551"/>
                <a:gd name="T44" fmla="*/ 1343 w 1727"/>
                <a:gd name="T45" fmla="*/ 1436 h 1551"/>
                <a:gd name="T46" fmla="*/ 1288 w 1727"/>
                <a:gd name="T47" fmla="*/ 1465 h 1551"/>
                <a:gd name="T48" fmla="*/ 1231 w 1727"/>
                <a:gd name="T49" fmla="*/ 1490 h 1551"/>
                <a:gd name="T50" fmla="*/ 1172 w 1727"/>
                <a:gd name="T51" fmla="*/ 1510 h 1551"/>
                <a:gd name="T52" fmla="*/ 1112 w 1727"/>
                <a:gd name="T53" fmla="*/ 1524 h 1551"/>
                <a:gd name="T54" fmla="*/ 1052 w 1727"/>
                <a:gd name="T55" fmla="*/ 1536 h 1551"/>
                <a:gd name="T56" fmla="*/ 990 w 1727"/>
                <a:gd name="T57" fmla="*/ 1541 h 1551"/>
                <a:gd name="T58" fmla="*/ 929 w 1727"/>
                <a:gd name="T59" fmla="*/ 1542 h 1551"/>
                <a:gd name="T60" fmla="*/ 867 w 1727"/>
                <a:gd name="T61" fmla="*/ 1539 h 1551"/>
                <a:gd name="T62" fmla="*/ 806 w 1727"/>
                <a:gd name="T63" fmla="*/ 1532 h 1551"/>
                <a:gd name="T64" fmla="*/ 745 w 1727"/>
                <a:gd name="T65" fmla="*/ 1518 h 1551"/>
                <a:gd name="T66" fmla="*/ 711 w 1727"/>
                <a:gd name="T67" fmla="*/ 1551 h 1551"/>
                <a:gd name="T68" fmla="*/ 292 w 1727"/>
                <a:gd name="T69" fmla="*/ 1142 h 1551"/>
                <a:gd name="T70" fmla="*/ 139 w 1727"/>
                <a:gd name="T71" fmla="*/ 1293 h 1551"/>
                <a:gd name="T72" fmla="*/ 0 w 1727"/>
                <a:gd name="T73" fmla="*/ 1156 h 1551"/>
                <a:gd name="T74" fmla="*/ 182 w 1727"/>
                <a:gd name="T75" fmla="*/ 977 h 1551"/>
                <a:gd name="T76" fmla="*/ 167 w 1727"/>
                <a:gd name="T77" fmla="*/ 917 h 1551"/>
                <a:gd name="T78" fmla="*/ 158 w 1727"/>
                <a:gd name="T79" fmla="*/ 856 h 1551"/>
                <a:gd name="T80" fmla="*/ 153 w 1727"/>
                <a:gd name="T81" fmla="*/ 795 h 1551"/>
                <a:gd name="T82" fmla="*/ 153 w 1727"/>
                <a:gd name="T83" fmla="*/ 733 h 1551"/>
                <a:gd name="T84" fmla="*/ 159 w 1727"/>
                <a:gd name="T85" fmla="*/ 671 h 1551"/>
                <a:gd name="T86" fmla="*/ 169 w 1727"/>
                <a:gd name="T87" fmla="*/ 611 h 1551"/>
                <a:gd name="T88" fmla="*/ 184 w 1727"/>
                <a:gd name="T89" fmla="*/ 551 h 1551"/>
                <a:gd name="T90" fmla="*/ 204 w 1727"/>
                <a:gd name="T91" fmla="*/ 492 h 1551"/>
                <a:gd name="T92" fmla="*/ 230 w 1727"/>
                <a:gd name="T93" fmla="*/ 434 h 1551"/>
                <a:gd name="T94" fmla="*/ 260 w 1727"/>
                <a:gd name="T95" fmla="*/ 379 h 1551"/>
                <a:gd name="T96" fmla="*/ 296 w 1727"/>
                <a:gd name="T97" fmla="*/ 325 h 1551"/>
                <a:gd name="T98" fmla="*/ 336 w 1727"/>
                <a:gd name="T99" fmla="*/ 274 h 1551"/>
                <a:gd name="T100" fmla="*/ 381 w 1727"/>
                <a:gd name="T101" fmla="*/ 226 h 1551"/>
                <a:gd name="T102" fmla="*/ 430 w 1727"/>
                <a:gd name="T103" fmla="*/ 181 h 1551"/>
                <a:gd name="T104" fmla="*/ 483 w 1727"/>
                <a:gd name="T105" fmla="*/ 141 h 1551"/>
                <a:gd name="T106" fmla="*/ 538 w 1727"/>
                <a:gd name="T107" fmla="*/ 106 h 1551"/>
                <a:gd name="T108" fmla="*/ 595 w 1727"/>
                <a:gd name="T109" fmla="*/ 76 h 1551"/>
                <a:gd name="T110" fmla="*/ 654 w 1727"/>
                <a:gd name="T111" fmla="*/ 51 h 1551"/>
                <a:gd name="T112" fmla="*/ 715 w 1727"/>
                <a:gd name="T113" fmla="*/ 31 h 1551"/>
                <a:gd name="T114" fmla="*/ 775 w 1727"/>
                <a:gd name="T115" fmla="*/ 16 h 1551"/>
                <a:gd name="T116" fmla="*/ 838 w 1727"/>
                <a:gd name="T117" fmla="*/ 5 h 1551"/>
                <a:gd name="T118" fmla="*/ 901 w 1727"/>
                <a:gd name="T119" fmla="*/ 0 h 1551"/>
                <a:gd name="T120" fmla="*/ 964 w 1727"/>
                <a:gd name="T121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7" h="1551">
                  <a:moveTo>
                    <a:pt x="964" y="0"/>
                  </a:moveTo>
                  <a:lnTo>
                    <a:pt x="1026" y="4"/>
                  </a:lnTo>
                  <a:lnTo>
                    <a:pt x="1089" y="14"/>
                  </a:lnTo>
                  <a:lnTo>
                    <a:pt x="1150" y="28"/>
                  </a:lnTo>
                  <a:lnTo>
                    <a:pt x="630" y="538"/>
                  </a:lnTo>
                  <a:lnTo>
                    <a:pt x="1177" y="1076"/>
                  </a:lnTo>
                  <a:lnTo>
                    <a:pt x="1699" y="564"/>
                  </a:lnTo>
                  <a:lnTo>
                    <a:pt x="1714" y="625"/>
                  </a:lnTo>
                  <a:lnTo>
                    <a:pt x="1723" y="686"/>
                  </a:lnTo>
                  <a:lnTo>
                    <a:pt x="1727" y="748"/>
                  </a:lnTo>
                  <a:lnTo>
                    <a:pt x="1727" y="810"/>
                  </a:lnTo>
                  <a:lnTo>
                    <a:pt x="1721" y="871"/>
                  </a:lnTo>
                  <a:lnTo>
                    <a:pt x="1711" y="932"/>
                  </a:lnTo>
                  <a:lnTo>
                    <a:pt x="1696" y="992"/>
                  </a:lnTo>
                  <a:lnTo>
                    <a:pt x="1675" y="1052"/>
                  </a:lnTo>
                  <a:lnTo>
                    <a:pt x="1649" y="1109"/>
                  </a:lnTo>
                  <a:lnTo>
                    <a:pt x="1619" y="1165"/>
                  </a:lnTo>
                  <a:lnTo>
                    <a:pt x="1583" y="1219"/>
                  </a:lnTo>
                  <a:lnTo>
                    <a:pt x="1543" y="1270"/>
                  </a:lnTo>
                  <a:lnTo>
                    <a:pt x="1497" y="1319"/>
                  </a:lnTo>
                  <a:lnTo>
                    <a:pt x="1448" y="1362"/>
                  </a:lnTo>
                  <a:lnTo>
                    <a:pt x="1398" y="1402"/>
                  </a:lnTo>
                  <a:lnTo>
                    <a:pt x="1343" y="1436"/>
                  </a:lnTo>
                  <a:lnTo>
                    <a:pt x="1288" y="1465"/>
                  </a:lnTo>
                  <a:lnTo>
                    <a:pt x="1231" y="1490"/>
                  </a:lnTo>
                  <a:lnTo>
                    <a:pt x="1172" y="1510"/>
                  </a:lnTo>
                  <a:lnTo>
                    <a:pt x="1112" y="1524"/>
                  </a:lnTo>
                  <a:lnTo>
                    <a:pt x="1052" y="1536"/>
                  </a:lnTo>
                  <a:lnTo>
                    <a:pt x="990" y="1541"/>
                  </a:lnTo>
                  <a:lnTo>
                    <a:pt x="929" y="1542"/>
                  </a:lnTo>
                  <a:lnTo>
                    <a:pt x="867" y="1539"/>
                  </a:lnTo>
                  <a:lnTo>
                    <a:pt x="806" y="1532"/>
                  </a:lnTo>
                  <a:lnTo>
                    <a:pt x="745" y="1518"/>
                  </a:lnTo>
                  <a:lnTo>
                    <a:pt x="711" y="1551"/>
                  </a:lnTo>
                  <a:lnTo>
                    <a:pt x="292" y="1142"/>
                  </a:lnTo>
                  <a:lnTo>
                    <a:pt x="139" y="1293"/>
                  </a:lnTo>
                  <a:lnTo>
                    <a:pt x="0" y="1156"/>
                  </a:lnTo>
                  <a:lnTo>
                    <a:pt x="182" y="977"/>
                  </a:lnTo>
                  <a:lnTo>
                    <a:pt x="167" y="917"/>
                  </a:lnTo>
                  <a:lnTo>
                    <a:pt x="158" y="856"/>
                  </a:lnTo>
                  <a:lnTo>
                    <a:pt x="153" y="795"/>
                  </a:lnTo>
                  <a:lnTo>
                    <a:pt x="153" y="733"/>
                  </a:lnTo>
                  <a:lnTo>
                    <a:pt x="159" y="671"/>
                  </a:lnTo>
                  <a:lnTo>
                    <a:pt x="169" y="611"/>
                  </a:lnTo>
                  <a:lnTo>
                    <a:pt x="184" y="551"/>
                  </a:lnTo>
                  <a:lnTo>
                    <a:pt x="204" y="492"/>
                  </a:lnTo>
                  <a:lnTo>
                    <a:pt x="230" y="434"/>
                  </a:lnTo>
                  <a:lnTo>
                    <a:pt x="260" y="379"/>
                  </a:lnTo>
                  <a:lnTo>
                    <a:pt x="296" y="325"/>
                  </a:lnTo>
                  <a:lnTo>
                    <a:pt x="336" y="274"/>
                  </a:lnTo>
                  <a:lnTo>
                    <a:pt x="381" y="226"/>
                  </a:lnTo>
                  <a:lnTo>
                    <a:pt x="430" y="181"/>
                  </a:lnTo>
                  <a:lnTo>
                    <a:pt x="483" y="141"/>
                  </a:lnTo>
                  <a:lnTo>
                    <a:pt x="538" y="106"/>
                  </a:lnTo>
                  <a:lnTo>
                    <a:pt x="595" y="76"/>
                  </a:lnTo>
                  <a:lnTo>
                    <a:pt x="654" y="51"/>
                  </a:lnTo>
                  <a:lnTo>
                    <a:pt x="715" y="31"/>
                  </a:lnTo>
                  <a:lnTo>
                    <a:pt x="775" y="16"/>
                  </a:lnTo>
                  <a:lnTo>
                    <a:pt x="838" y="5"/>
                  </a:lnTo>
                  <a:lnTo>
                    <a:pt x="901" y="0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366">
              <a:extLst>
                <a:ext uri="{FF2B5EF4-FFF2-40B4-BE49-F238E27FC236}">
                  <a16:creationId xmlns:a16="http://schemas.microsoft.com/office/drawing/2014/main" id="{85B58886-7043-415E-97CE-EF753565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1545"/>
              <a:ext cx="198" cy="216"/>
            </a:xfrm>
            <a:custGeom>
              <a:avLst/>
              <a:gdLst>
                <a:gd name="T0" fmla="*/ 986 w 1391"/>
                <a:gd name="T1" fmla="*/ 0 h 1513"/>
                <a:gd name="T2" fmla="*/ 1125 w 1391"/>
                <a:gd name="T3" fmla="*/ 136 h 1513"/>
                <a:gd name="T4" fmla="*/ 972 w 1391"/>
                <a:gd name="T5" fmla="*/ 287 h 1513"/>
                <a:gd name="T6" fmla="*/ 1391 w 1391"/>
                <a:gd name="T7" fmla="*/ 696 h 1513"/>
                <a:gd name="T8" fmla="*/ 557 w 1391"/>
                <a:gd name="T9" fmla="*/ 1513 h 1513"/>
                <a:gd name="T10" fmla="*/ 0 w 1391"/>
                <a:gd name="T11" fmla="*/ 966 h 1513"/>
                <a:gd name="T12" fmla="*/ 986 w 1391"/>
                <a:gd name="T13" fmla="*/ 0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1" h="1513">
                  <a:moveTo>
                    <a:pt x="986" y="0"/>
                  </a:moveTo>
                  <a:lnTo>
                    <a:pt x="1125" y="136"/>
                  </a:lnTo>
                  <a:lnTo>
                    <a:pt x="972" y="287"/>
                  </a:lnTo>
                  <a:lnTo>
                    <a:pt x="1391" y="696"/>
                  </a:lnTo>
                  <a:lnTo>
                    <a:pt x="557" y="1513"/>
                  </a:lnTo>
                  <a:lnTo>
                    <a:pt x="0" y="966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3" name="Freeform 392" descr="e7d195523061f1c03a90ee8e42cb24248e56383cd534985688F9F494128731F165EE95AB4B0C0A38076AAEA07667B1565C446FC45FF01DFB0E885BCDBDF3A284F3DB14DA61DD97F0BAB2E6C668FB4931427C17CFBCA3AF7782426C7B1161E589B8331A406FF4CAD67B9DBD2EDE6EDE34EFF2BBB9709670317F19BE8CA211B31A1A2D252F1F246E32">
            <a:extLst>
              <a:ext uri="{FF2B5EF4-FFF2-40B4-BE49-F238E27FC236}">
                <a16:creationId xmlns:a16="http://schemas.microsoft.com/office/drawing/2014/main" id="{6832F330-1593-4997-B3E9-6690AC6FA061}"/>
              </a:ext>
            </a:extLst>
          </p:cNvPr>
          <p:cNvSpPr>
            <a:spLocks noEditPoints="1"/>
          </p:cNvSpPr>
          <p:nvPr/>
        </p:nvSpPr>
        <p:spPr bwMode="auto">
          <a:xfrm>
            <a:off x="9348181" y="1271505"/>
            <a:ext cx="387957" cy="375329"/>
          </a:xfrm>
          <a:custGeom>
            <a:avLst/>
            <a:gdLst>
              <a:gd name="T0" fmla="*/ 585 w 3387"/>
              <a:gd name="T1" fmla="*/ 2370 h 3283"/>
              <a:gd name="T2" fmla="*/ 399 w 3387"/>
              <a:gd name="T3" fmla="*/ 2421 h 3283"/>
              <a:gd name="T4" fmla="*/ 270 w 3387"/>
              <a:gd name="T5" fmla="*/ 2573 h 3283"/>
              <a:gd name="T6" fmla="*/ 252 w 3387"/>
              <a:gd name="T7" fmla="*/ 2770 h 3283"/>
              <a:gd name="T8" fmla="*/ 347 w 3387"/>
              <a:gd name="T9" fmla="*/ 2940 h 3283"/>
              <a:gd name="T10" fmla="*/ 527 w 3387"/>
              <a:gd name="T11" fmla="*/ 3029 h 3283"/>
              <a:gd name="T12" fmla="*/ 719 w 3387"/>
              <a:gd name="T13" fmla="*/ 2999 h 3283"/>
              <a:gd name="T14" fmla="*/ 863 w 3387"/>
              <a:gd name="T15" fmla="*/ 2866 h 3283"/>
              <a:gd name="T16" fmla="*/ 906 w 3387"/>
              <a:gd name="T17" fmla="*/ 2670 h 3283"/>
              <a:gd name="T18" fmla="*/ 833 w 3387"/>
              <a:gd name="T19" fmla="*/ 2492 h 3283"/>
              <a:gd name="T20" fmla="*/ 665 w 3387"/>
              <a:gd name="T21" fmla="*/ 2382 h 3283"/>
              <a:gd name="T22" fmla="*/ 1860 w 3387"/>
              <a:gd name="T23" fmla="*/ 2378 h 3283"/>
              <a:gd name="T24" fmla="*/ 1694 w 3387"/>
              <a:gd name="T25" fmla="*/ 2489 h 3283"/>
              <a:gd name="T26" fmla="*/ 1622 w 3387"/>
              <a:gd name="T27" fmla="*/ 2668 h 3283"/>
              <a:gd name="T28" fmla="*/ 1666 w 3387"/>
              <a:gd name="T29" fmla="*/ 2864 h 3283"/>
              <a:gd name="T30" fmla="*/ 1810 w 3387"/>
              <a:gd name="T31" fmla="*/ 2996 h 3283"/>
              <a:gd name="T32" fmla="*/ 2003 w 3387"/>
              <a:gd name="T33" fmla="*/ 3023 h 3283"/>
              <a:gd name="T34" fmla="*/ 2184 w 3387"/>
              <a:gd name="T35" fmla="*/ 2933 h 3283"/>
              <a:gd name="T36" fmla="*/ 2276 w 3387"/>
              <a:gd name="T37" fmla="*/ 2764 h 3283"/>
              <a:gd name="T38" fmla="*/ 2256 w 3387"/>
              <a:gd name="T39" fmla="*/ 2566 h 3283"/>
              <a:gd name="T40" fmla="*/ 2128 w 3387"/>
              <a:gd name="T41" fmla="*/ 2416 h 3283"/>
              <a:gd name="T42" fmla="*/ 1941 w 3387"/>
              <a:gd name="T43" fmla="*/ 2366 h 3283"/>
              <a:gd name="T44" fmla="*/ 3378 w 3387"/>
              <a:gd name="T45" fmla="*/ 0 h 3283"/>
              <a:gd name="T46" fmla="*/ 1605 w 3387"/>
              <a:gd name="T47" fmla="*/ 2239 h 3283"/>
              <a:gd name="T48" fmla="*/ 1830 w 3387"/>
              <a:gd name="T49" fmla="*/ 2133 h 3283"/>
              <a:gd name="T50" fmla="*/ 2092 w 3387"/>
              <a:gd name="T51" fmla="*/ 2138 h 3283"/>
              <a:gd name="T52" fmla="*/ 2323 w 3387"/>
              <a:gd name="T53" fmla="*/ 2255 h 3283"/>
              <a:gd name="T54" fmla="*/ 2482 w 3387"/>
              <a:gd name="T55" fmla="*/ 2470 h 3283"/>
              <a:gd name="T56" fmla="*/ 2527 w 3387"/>
              <a:gd name="T57" fmla="*/ 2733 h 3283"/>
              <a:gd name="T58" fmla="*/ 2453 w 3387"/>
              <a:gd name="T59" fmla="*/ 2981 h 3283"/>
              <a:gd name="T60" fmla="*/ 2275 w 3387"/>
              <a:gd name="T61" fmla="*/ 3174 h 3283"/>
              <a:gd name="T62" fmla="*/ 2022 w 3387"/>
              <a:gd name="T63" fmla="*/ 3268 h 3283"/>
              <a:gd name="T64" fmla="*/ 1762 w 3387"/>
              <a:gd name="T65" fmla="*/ 3240 h 3283"/>
              <a:gd name="T66" fmla="*/ 1542 w 3387"/>
              <a:gd name="T67" fmla="*/ 3102 h 3283"/>
              <a:gd name="T68" fmla="*/ 1411 w 3387"/>
              <a:gd name="T69" fmla="*/ 2894 h 3283"/>
              <a:gd name="T70" fmla="*/ 1369 w 3387"/>
              <a:gd name="T71" fmla="*/ 2767 h 3283"/>
              <a:gd name="T72" fmla="*/ 1316 w 3387"/>
              <a:gd name="T73" fmla="*/ 2621 h 3283"/>
              <a:gd name="T74" fmla="*/ 1273 w 3387"/>
              <a:gd name="T75" fmla="*/ 2510 h 3283"/>
              <a:gd name="T76" fmla="*/ 1260 w 3387"/>
              <a:gd name="T77" fmla="*/ 2497 h 3283"/>
              <a:gd name="T78" fmla="*/ 1223 w 3387"/>
              <a:gd name="T79" fmla="*/ 2595 h 3283"/>
              <a:gd name="T80" fmla="*/ 1170 w 3387"/>
              <a:gd name="T81" fmla="*/ 2739 h 3283"/>
              <a:gd name="T82" fmla="*/ 1127 w 3387"/>
              <a:gd name="T83" fmla="*/ 2866 h 3283"/>
              <a:gd name="T84" fmla="*/ 1025 w 3387"/>
              <a:gd name="T85" fmla="*/ 3064 h 3283"/>
              <a:gd name="T86" fmla="*/ 818 w 3387"/>
              <a:gd name="T87" fmla="*/ 3224 h 3283"/>
              <a:gd name="T88" fmla="*/ 564 w 3387"/>
              <a:gd name="T89" fmla="*/ 3277 h 3283"/>
              <a:gd name="T90" fmla="*/ 303 w 3387"/>
              <a:gd name="T91" fmla="*/ 3208 h 3283"/>
              <a:gd name="T92" fmla="*/ 105 w 3387"/>
              <a:gd name="T93" fmla="*/ 3033 h 3283"/>
              <a:gd name="T94" fmla="*/ 7 w 3387"/>
              <a:gd name="T95" fmla="*/ 2793 h 3283"/>
              <a:gd name="T96" fmla="*/ 27 w 3387"/>
              <a:gd name="T97" fmla="*/ 2529 h 3283"/>
              <a:gd name="T98" fmla="*/ 164 w 3387"/>
              <a:gd name="T99" fmla="*/ 2298 h 3283"/>
              <a:gd name="T100" fmla="*/ 383 w 3387"/>
              <a:gd name="T101" fmla="*/ 2158 h 3283"/>
              <a:gd name="T102" fmla="*/ 642 w 3387"/>
              <a:gd name="T103" fmla="*/ 2128 h 3283"/>
              <a:gd name="T104" fmla="*/ 882 w 3387"/>
              <a:gd name="T105" fmla="*/ 2214 h 3283"/>
              <a:gd name="T106" fmla="*/ 785 w 3387"/>
              <a:gd name="T107" fmla="*/ 2 h 3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87" h="3283">
                <a:moveTo>
                  <a:pt x="3196" y="3009"/>
                </a:moveTo>
                <a:lnTo>
                  <a:pt x="3032" y="3283"/>
                </a:lnTo>
                <a:lnTo>
                  <a:pt x="2868" y="3010"/>
                </a:lnTo>
                <a:lnTo>
                  <a:pt x="3196" y="3009"/>
                </a:lnTo>
                <a:close/>
                <a:moveTo>
                  <a:pt x="585" y="2370"/>
                </a:moveTo>
                <a:lnTo>
                  <a:pt x="546" y="2371"/>
                </a:lnTo>
                <a:lnTo>
                  <a:pt x="507" y="2376"/>
                </a:lnTo>
                <a:lnTo>
                  <a:pt x="470" y="2387"/>
                </a:lnTo>
                <a:lnTo>
                  <a:pt x="434" y="2402"/>
                </a:lnTo>
                <a:lnTo>
                  <a:pt x="399" y="2421"/>
                </a:lnTo>
                <a:lnTo>
                  <a:pt x="367" y="2444"/>
                </a:lnTo>
                <a:lnTo>
                  <a:pt x="338" y="2471"/>
                </a:lnTo>
                <a:lnTo>
                  <a:pt x="312" y="2502"/>
                </a:lnTo>
                <a:lnTo>
                  <a:pt x="290" y="2536"/>
                </a:lnTo>
                <a:lnTo>
                  <a:pt x="270" y="2573"/>
                </a:lnTo>
                <a:lnTo>
                  <a:pt x="258" y="2612"/>
                </a:lnTo>
                <a:lnTo>
                  <a:pt x="249" y="2651"/>
                </a:lnTo>
                <a:lnTo>
                  <a:pt x="245" y="2691"/>
                </a:lnTo>
                <a:lnTo>
                  <a:pt x="246" y="2731"/>
                </a:lnTo>
                <a:lnTo>
                  <a:pt x="252" y="2770"/>
                </a:lnTo>
                <a:lnTo>
                  <a:pt x="263" y="2807"/>
                </a:lnTo>
                <a:lnTo>
                  <a:pt x="278" y="2844"/>
                </a:lnTo>
                <a:lnTo>
                  <a:pt x="297" y="2878"/>
                </a:lnTo>
                <a:lnTo>
                  <a:pt x="319" y="2910"/>
                </a:lnTo>
                <a:lnTo>
                  <a:pt x="347" y="2940"/>
                </a:lnTo>
                <a:lnTo>
                  <a:pt x="377" y="2965"/>
                </a:lnTo>
                <a:lnTo>
                  <a:pt x="410" y="2987"/>
                </a:lnTo>
                <a:lnTo>
                  <a:pt x="448" y="3006"/>
                </a:lnTo>
                <a:lnTo>
                  <a:pt x="487" y="3020"/>
                </a:lnTo>
                <a:lnTo>
                  <a:pt x="527" y="3029"/>
                </a:lnTo>
                <a:lnTo>
                  <a:pt x="566" y="3032"/>
                </a:lnTo>
                <a:lnTo>
                  <a:pt x="607" y="3031"/>
                </a:lnTo>
                <a:lnTo>
                  <a:pt x="645" y="3025"/>
                </a:lnTo>
                <a:lnTo>
                  <a:pt x="683" y="3014"/>
                </a:lnTo>
                <a:lnTo>
                  <a:pt x="719" y="2999"/>
                </a:lnTo>
                <a:lnTo>
                  <a:pt x="754" y="2981"/>
                </a:lnTo>
                <a:lnTo>
                  <a:pt x="786" y="2958"/>
                </a:lnTo>
                <a:lnTo>
                  <a:pt x="815" y="2931"/>
                </a:lnTo>
                <a:lnTo>
                  <a:pt x="841" y="2900"/>
                </a:lnTo>
                <a:lnTo>
                  <a:pt x="863" y="2866"/>
                </a:lnTo>
                <a:lnTo>
                  <a:pt x="881" y="2829"/>
                </a:lnTo>
                <a:lnTo>
                  <a:pt x="895" y="2790"/>
                </a:lnTo>
                <a:lnTo>
                  <a:pt x="904" y="2750"/>
                </a:lnTo>
                <a:lnTo>
                  <a:pt x="908" y="2711"/>
                </a:lnTo>
                <a:lnTo>
                  <a:pt x="906" y="2670"/>
                </a:lnTo>
                <a:lnTo>
                  <a:pt x="900" y="2632"/>
                </a:lnTo>
                <a:lnTo>
                  <a:pt x="890" y="2594"/>
                </a:lnTo>
                <a:lnTo>
                  <a:pt x="875" y="2558"/>
                </a:lnTo>
                <a:lnTo>
                  <a:pt x="856" y="2524"/>
                </a:lnTo>
                <a:lnTo>
                  <a:pt x="833" y="2492"/>
                </a:lnTo>
                <a:lnTo>
                  <a:pt x="806" y="2462"/>
                </a:lnTo>
                <a:lnTo>
                  <a:pt x="775" y="2437"/>
                </a:lnTo>
                <a:lnTo>
                  <a:pt x="741" y="2414"/>
                </a:lnTo>
                <a:lnTo>
                  <a:pt x="704" y="2396"/>
                </a:lnTo>
                <a:lnTo>
                  <a:pt x="665" y="2382"/>
                </a:lnTo>
                <a:lnTo>
                  <a:pt x="626" y="2373"/>
                </a:lnTo>
                <a:lnTo>
                  <a:pt x="585" y="2370"/>
                </a:lnTo>
                <a:close/>
                <a:moveTo>
                  <a:pt x="1941" y="2366"/>
                </a:moveTo>
                <a:lnTo>
                  <a:pt x="1901" y="2369"/>
                </a:lnTo>
                <a:lnTo>
                  <a:pt x="1860" y="2378"/>
                </a:lnTo>
                <a:lnTo>
                  <a:pt x="1821" y="2392"/>
                </a:lnTo>
                <a:lnTo>
                  <a:pt x="1784" y="2410"/>
                </a:lnTo>
                <a:lnTo>
                  <a:pt x="1751" y="2433"/>
                </a:lnTo>
                <a:lnTo>
                  <a:pt x="1720" y="2459"/>
                </a:lnTo>
                <a:lnTo>
                  <a:pt x="1694" y="2489"/>
                </a:lnTo>
                <a:lnTo>
                  <a:pt x="1672" y="2521"/>
                </a:lnTo>
                <a:lnTo>
                  <a:pt x="1652" y="2555"/>
                </a:lnTo>
                <a:lnTo>
                  <a:pt x="1638" y="2592"/>
                </a:lnTo>
                <a:lnTo>
                  <a:pt x="1628" y="2629"/>
                </a:lnTo>
                <a:lnTo>
                  <a:pt x="1622" y="2668"/>
                </a:lnTo>
                <a:lnTo>
                  <a:pt x="1621" y="2708"/>
                </a:lnTo>
                <a:lnTo>
                  <a:pt x="1625" y="2748"/>
                </a:lnTo>
                <a:lnTo>
                  <a:pt x="1633" y="2788"/>
                </a:lnTo>
                <a:lnTo>
                  <a:pt x="1647" y="2827"/>
                </a:lnTo>
                <a:lnTo>
                  <a:pt x="1666" y="2864"/>
                </a:lnTo>
                <a:lnTo>
                  <a:pt x="1688" y="2897"/>
                </a:lnTo>
                <a:lnTo>
                  <a:pt x="1715" y="2928"/>
                </a:lnTo>
                <a:lnTo>
                  <a:pt x="1745" y="2955"/>
                </a:lnTo>
                <a:lnTo>
                  <a:pt x="1777" y="2977"/>
                </a:lnTo>
                <a:lnTo>
                  <a:pt x="1810" y="2996"/>
                </a:lnTo>
                <a:lnTo>
                  <a:pt x="1848" y="3011"/>
                </a:lnTo>
                <a:lnTo>
                  <a:pt x="1885" y="3020"/>
                </a:lnTo>
                <a:lnTo>
                  <a:pt x="1924" y="3027"/>
                </a:lnTo>
                <a:lnTo>
                  <a:pt x="1963" y="3028"/>
                </a:lnTo>
                <a:lnTo>
                  <a:pt x="2003" y="3023"/>
                </a:lnTo>
                <a:lnTo>
                  <a:pt x="2043" y="3015"/>
                </a:lnTo>
                <a:lnTo>
                  <a:pt x="2082" y="3001"/>
                </a:lnTo>
                <a:lnTo>
                  <a:pt x="2119" y="2982"/>
                </a:lnTo>
                <a:lnTo>
                  <a:pt x="2153" y="2960"/>
                </a:lnTo>
                <a:lnTo>
                  <a:pt x="2184" y="2933"/>
                </a:lnTo>
                <a:lnTo>
                  <a:pt x="2210" y="2904"/>
                </a:lnTo>
                <a:lnTo>
                  <a:pt x="2233" y="2872"/>
                </a:lnTo>
                <a:lnTo>
                  <a:pt x="2252" y="2838"/>
                </a:lnTo>
                <a:lnTo>
                  <a:pt x="2267" y="2801"/>
                </a:lnTo>
                <a:lnTo>
                  <a:pt x="2276" y="2764"/>
                </a:lnTo>
                <a:lnTo>
                  <a:pt x="2282" y="2724"/>
                </a:lnTo>
                <a:lnTo>
                  <a:pt x="2283" y="2685"/>
                </a:lnTo>
                <a:lnTo>
                  <a:pt x="2279" y="2645"/>
                </a:lnTo>
                <a:lnTo>
                  <a:pt x="2271" y="2606"/>
                </a:lnTo>
                <a:lnTo>
                  <a:pt x="2256" y="2566"/>
                </a:lnTo>
                <a:lnTo>
                  <a:pt x="2238" y="2529"/>
                </a:lnTo>
                <a:lnTo>
                  <a:pt x="2216" y="2495"/>
                </a:lnTo>
                <a:lnTo>
                  <a:pt x="2189" y="2465"/>
                </a:lnTo>
                <a:lnTo>
                  <a:pt x="2159" y="2438"/>
                </a:lnTo>
                <a:lnTo>
                  <a:pt x="2128" y="2416"/>
                </a:lnTo>
                <a:lnTo>
                  <a:pt x="2094" y="2397"/>
                </a:lnTo>
                <a:lnTo>
                  <a:pt x="2057" y="2383"/>
                </a:lnTo>
                <a:lnTo>
                  <a:pt x="2019" y="2372"/>
                </a:lnTo>
                <a:lnTo>
                  <a:pt x="1980" y="2367"/>
                </a:lnTo>
                <a:lnTo>
                  <a:pt x="1941" y="2366"/>
                </a:lnTo>
                <a:close/>
                <a:moveTo>
                  <a:pt x="3378" y="0"/>
                </a:moveTo>
                <a:lnTo>
                  <a:pt x="3387" y="2688"/>
                </a:lnTo>
                <a:lnTo>
                  <a:pt x="2675" y="2691"/>
                </a:lnTo>
                <a:lnTo>
                  <a:pt x="2666" y="2"/>
                </a:lnTo>
                <a:lnTo>
                  <a:pt x="3378" y="0"/>
                </a:lnTo>
                <a:close/>
                <a:moveTo>
                  <a:pt x="1726" y="0"/>
                </a:moveTo>
                <a:lnTo>
                  <a:pt x="2064" y="147"/>
                </a:lnTo>
                <a:lnTo>
                  <a:pt x="1463" y="2017"/>
                </a:lnTo>
                <a:lnTo>
                  <a:pt x="1570" y="2268"/>
                </a:lnTo>
                <a:lnTo>
                  <a:pt x="1605" y="2239"/>
                </a:lnTo>
                <a:lnTo>
                  <a:pt x="1643" y="2211"/>
                </a:lnTo>
                <a:lnTo>
                  <a:pt x="1682" y="2188"/>
                </a:lnTo>
                <a:lnTo>
                  <a:pt x="1726" y="2166"/>
                </a:lnTo>
                <a:lnTo>
                  <a:pt x="1778" y="2147"/>
                </a:lnTo>
                <a:lnTo>
                  <a:pt x="1830" y="2133"/>
                </a:lnTo>
                <a:lnTo>
                  <a:pt x="1883" y="2124"/>
                </a:lnTo>
                <a:lnTo>
                  <a:pt x="1936" y="2120"/>
                </a:lnTo>
                <a:lnTo>
                  <a:pt x="1989" y="2121"/>
                </a:lnTo>
                <a:lnTo>
                  <a:pt x="2041" y="2127"/>
                </a:lnTo>
                <a:lnTo>
                  <a:pt x="2092" y="2138"/>
                </a:lnTo>
                <a:lnTo>
                  <a:pt x="2142" y="2153"/>
                </a:lnTo>
                <a:lnTo>
                  <a:pt x="2190" y="2172"/>
                </a:lnTo>
                <a:lnTo>
                  <a:pt x="2237" y="2195"/>
                </a:lnTo>
                <a:lnTo>
                  <a:pt x="2281" y="2223"/>
                </a:lnTo>
                <a:lnTo>
                  <a:pt x="2323" y="2255"/>
                </a:lnTo>
                <a:lnTo>
                  <a:pt x="2362" y="2291"/>
                </a:lnTo>
                <a:lnTo>
                  <a:pt x="2397" y="2330"/>
                </a:lnTo>
                <a:lnTo>
                  <a:pt x="2430" y="2373"/>
                </a:lnTo>
                <a:lnTo>
                  <a:pt x="2457" y="2420"/>
                </a:lnTo>
                <a:lnTo>
                  <a:pt x="2482" y="2470"/>
                </a:lnTo>
                <a:lnTo>
                  <a:pt x="2501" y="2522"/>
                </a:lnTo>
                <a:lnTo>
                  <a:pt x="2516" y="2575"/>
                </a:lnTo>
                <a:lnTo>
                  <a:pt x="2524" y="2628"/>
                </a:lnTo>
                <a:lnTo>
                  <a:pt x="2528" y="2681"/>
                </a:lnTo>
                <a:lnTo>
                  <a:pt x="2527" y="2733"/>
                </a:lnTo>
                <a:lnTo>
                  <a:pt x="2521" y="2786"/>
                </a:lnTo>
                <a:lnTo>
                  <a:pt x="2510" y="2837"/>
                </a:lnTo>
                <a:lnTo>
                  <a:pt x="2496" y="2887"/>
                </a:lnTo>
                <a:lnTo>
                  <a:pt x="2477" y="2934"/>
                </a:lnTo>
                <a:lnTo>
                  <a:pt x="2453" y="2981"/>
                </a:lnTo>
                <a:lnTo>
                  <a:pt x="2426" y="3026"/>
                </a:lnTo>
                <a:lnTo>
                  <a:pt x="2394" y="3067"/>
                </a:lnTo>
                <a:lnTo>
                  <a:pt x="2358" y="3106"/>
                </a:lnTo>
                <a:lnTo>
                  <a:pt x="2318" y="3141"/>
                </a:lnTo>
                <a:lnTo>
                  <a:pt x="2275" y="3174"/>
                </a:lnTo>
                <a:lnTo>
                  <a:pt x="2228" y="3202"/>
                </a:lnTo>
                <a:lnTo>
                  <a:pt x="2178" y="3226"/>
                </a:lnTo>
                <a:lnTo>
                  <a:pt x="2127" y="3245"/>
                </a:lnTo>
                <a:lnTo>
                  <a:pt x="2075" y="3260"/>
                </a:lnTo>
                <a:lnTo>
                  <a:pt x="2022" y="3268"/>
                </a:lnTo>
                <a:lnTo>
                  <a:pt x="1968" y="3273"/>
                </a:lnTo>
                <a:lnTo>
                  <a:pt x="1915" y="3272"/>
                </a:lnTo>
                <a:lnTo>
                  <a:pt x="1863" y="3265"/>
                </a:lnTo>
                <a:lnTo>
                  <a:pt x="1813" y="3255"/>
                </a:lnTo>
                <a:lnTo>
                  <a:pt x="1762" y="3240"/>
                </a:lnTo>
                <a:lnTo>
                  <a:pt x="1714" y="3221"/>
                </a:lnTo>
                <a:lnTo>
                  <a:pt x="1667" y="3197"/>
                </a:lnTo>
                <a:lnTo>
                  <a:pt x="1623" y="3170"/>
                </a:lnTo>
                <a:lnTo>
                  <a:pt x="1581" y="3138"/>
                </a:lnTo>
                <a:lnTo>
                  <a:pt x="1542" y="3102"/>
                </a:lnTo>
                <a:lnTo>
                  <a:pt x="1507" y="3063"/>
                </a:lnTo>
                <a:lnTo>
                  <a:pt x="1474" y="3019"/>
                </a:lnTo>
                <a:lnTo>
                  <a:pt x="1446" y="2973"/>
                </a:lnTo>
                <a:lnTo>
                  <a:pt x="1422" y="2923"/>
                </a:lnTo>
                <a:lnTo>
                  <a:pt x="1411" y="2894"/>
                </a:lnTo>
                <a:lnTo>
                  <a:pt x="1402" y="2865"/>
                </a:lnTo>
                <a:lnTo>
                  <a:pt x="1396" y="2844"/>
                </a:lnTo>
                <a:lnTo>
                  <a:pt x="1388" y="2821"/>
                </a:lnTo>
                <a:lnTo>
                  <a:pt x="1380" y="2794"/>
                </a:lnTo>
                <a:lnTo>
                  <a:pt x="1369" y="2767"/>
                </a:lnTo>
                <a:lnTo>
                  <a:pt x="1360" y="2738"/>
                </a:lnTo>
                <a:lnTo>
                  <a:pt x="1349" y="2708"/>
                </a:lnTo>
                <a:lnTo>
                  <a:pt x="1337" y="2679"/>
                </a:lnTo>
                <a:lnTo>
                  <a:pt x="1327" y="2649"/>
                </a:lnTo>
                <a:lnTo>
                  <a:pt x="1316" y="2621"/>
                </a:lnTo>
                <a:lnTo>
                  <a:pt x="1306" y="2594"/>
                </a:lnTo>
                <a:lnTo>
                  <a:pt x="1296" y="2568"/>
                </a:lnTo>
                <a:lnTo>
                  <a:pt x="1287" y="2546"/>
                </a:lnTo>
                <a:lnTo>
                  <a:pt x="1279" y="2526"/>
                </a:lnTo>
                <a:lnTo>
                  <a:pt x="1273" y="2510"/>
                </a:lnTo>
                <a:lnTo>
                  <a:pt x="1267" y="2497"/>
                </a:lnTo>
                <a:lnTo>
                  <a:pt x="1264" y="2490"/>
                </a:lnTo>
                <a:lnTo>
                  <a:pt x="1263" y="2487"/>
                </a:lnTo>
                <a:lnTo>
                  <a:pt x="1262" y="2490"/>
                </a:lnTo>
                <a:lnTo>
                  <a:pt x="1260" y="2497"/>
                </a:lnTo>
                <a:lnTo>
                  <a:pt x="1255" y="2510"/>
                </a:lnTo>
                <a:lnTo>
                  <a:pt x="1248" y="2526"/>
                </a:lnTo>
                <a:lnTo>
                  <a:pt x="1241" y="2546"/>
                </a:lnTo>
                <a:lnTo>
                  <a:pt x="1232" y="2570"/>
                </a:lnTo>
                <a:lnTo>
                  <a:pt x="1223" y="2595"/>
                </a:lnTo>
                <a:lnTo>
                  <a:pt x="1212" y="2621"/>
                </a:lnTo>
                <a:lnTo>
                  <a:pt x="1202" y="2650"/>
                </a:lnTo>
                <a:lnTo>
                  <a:pt x="1191" y="2680"/>
                </a:lnTo>
                <a:lnTo>
                  <a:pt x="1180" y="2710"/>
                </a:lnTo>
                <a:lnTo>
                  <a:pt x="1170" y="2739"/>
                </a:lnTo>
                <a:lnTo>
                  <a:pt x="1159" y="2768"/>
                </a:lnTo>
                <a:lnTo>
                  <a:pt x="1150" y="2796"/>
                </a:lnTo>
                <a:lnTo>
                  <a:pt x="1141" y="2822"/>
                </a:lnTo>
                <a:lnTo>
                  <a:pt x="1134" y="2845"/>
                </a:lnTo>
                <a:lnTo>
                  <a:pt x="1127" y="2866"/>
                </a:lnTo>
                <a:lnTo>
                  <a:pt x="1119" y="2895"/>
                </a:lnTo>
                <a:lnTo>
                  <a:pt x="1108" y="2924"/>
                </a:lnTo>
                <a:lnTo>
                  <a:pt x="1084" y="2975"/>
                </a:lnTo>
                <a:lnTo>
                  <a:pt x="1056" y="3021"/>
                </a:lnTo>
                <a:lnTo>
                  <a:pt x="1025" y="3064"/>
                </a:lnTo>
                <a:lnTo>
                  <a:pt x="988" y="3104"/>
                </a:lnTo>
                <a:lnTo>
                  <a:pt x="950" y="3140"/>
                </a:lnTo>
                <a:lnTo>
                  <a:pt x="909" y="3172"/>
                </a:lnTo>
                <a:lnTo>
                  <a:pt x="864" y="3200"/>
                </a:lnTo>
                <a:lnTo>
                  <a:pt x="818" y="3224"/>
                </a:lnTo>
                <a:lnTo>
                  <a:pt x="770" y="3243"/>
                </a:lnTo>
                <a:lnTo>
                  <a:pt x="720" y="3259"/>
                </a:lnTo>
                <a:lnTo>
                  <a:pt x="669" y="3270"/>
                </a:lnTo>
                <a:lnTo>
                  <a:pt x="617" y="3276"/>
                </a:lnTo>
                <a:lnTo>
                  <a:pt x="564" y="3277"/>
                </a:lnTo>
                <a:lnTo>
                  <a:pt x="511" y="3274"/>
                </a:lnTo>
                <a:lnTo>
                  <a:pt x="458" y="3265"/>
                </a:lnTo>
                <a:lnTo>
                  <a:pt x="405" y="3251"/>
                </a:lnTo>
                <a:lnTo>
                  <a:pt x="353" y="3232"/>
                </a:lnTo>
                <a:lnTo>
                  <a:pt x="303" y="3208"/>
                </a:lnTo>
                <a:lnTo>
                  <a:pt x="257" y="3180"/>
                </a:lnTo>
                <a:lnTo>
                  <a:pt x="213" y="3149"/>
                </a:lnTo>
                <a:lnTo>
                  <a:pt x="173" y="3113"/>
                </a:lnTo>
                <a:lnTo>
                  <a:pt x="138" y="3074"/>
                </a:lnTo>
                <a:lnTo>
                  <a:pt x="105" y="3033"/>
                </a:lnTo>
                <a:lnTo>
                  <a:pt x="77" y="2988"/>
                </a:lnTo>
                <a:lnTo>
                  <a:pt x="53" y="2943"/>
                </a:lnTo>
                <a:lnTo>
                  <a:pt x="34" y="2894"/>
                </a:lnTo>
                <a:lnTo>
                  <a:pt x="18" y="2844"/>
                </a:lnTo>
                <a:lnTo>
                  <a:pt x="7" y="2793"/>
                </a:lnTo>
                <a:lnTo>
                  <a:pt x="1" y="2741"/>
                </a:lnTo>
                <a:lnTo>
                  <a:pt x="0" y="2688"/>
                </a:lnTo>
                <a:lnTo>
                  <a:pt x="3" y="2635"/>
                </a:lnTo>
                <a:lnTo>
                  <a:pt x="13" y="2582"/>
                </a:lnTo>
                <a:lnTo>
                  <a:pt x="27" y="2529"/>
                </a:lnTo>
                <a:lnTo>
                  <a:pt x="46" y="2477"/>
                </a:lnTo>
                <a:lnTo>
                  <a:pt x="69" y="2427"/>
                </a:lnTo>
                <a:lnTo>
                  <a:pt x="98" y="2381"/>
                </a:lnTo>
                <a:lnTo>
                  <a:pt x="129" y="2337"/>
                </a:lnTo>
                <a:lnTo>
                  <a:pt x="164" y="2298"/>
                </a:lnTo>
                <a:lnTo>
                  <a:pt x="203" y="2262"/>
                </a:lnTo>
                <a:lnTo>
                  <a:pt x="244" y="2229"/>
                </a:lnTo>
                <a:lnTo>
                  <a:pt x="288" y="2201"/>
                </a:lnTo>
                <a:lnTo>
                  <a:pt x="335" y="2177"/>
                </a:lnTo>
                <a:lnTo>
                  <a:pt x="383" y="2158"/>
                </a:lnTo>
                <a:lnTo>
                  <a:pt x="433" y="2142"/>
                </a:lnTo>
                <a:lnTo>
                  <a:pt x="484" y="2131"/>
                </a:lnTo>
                <a:lnTo>
                  <a:pt x="536" y="2126"/>
                </a:lnTo>
                <a:lnTo>
                  <a:pt x="589" y="2124"/>
                </a:lnTo>
                <a:lnTo>
                  <a:pt x="642" y="2128"/>
                </a:lnTo>
                <a:lnTo>
                  <a:pt x="695" y="2137"/>
                </a:lnTo>
                <a:lnTo>
                  <a:pt x="748" y="2151"/>
                </a:lnTo>
                <a:lnTo>
                  <a:pt x="800" y="2170"/>
                </a:lnTo>
                <a:lnTo>
                  <a:pt x="842" y="2190"/>
                </a:lnTo>
                <a:lnTo>
                  <a:pt x="882" y="2214"/>
                </a:lnTo>
                <a:lnTo>
                  <a:pt x="921" y="2241"/>
                </a:lnTo>
                <a:lnTo>
                  <a:pt x="956" y="2270"/>
                </a:lnTo>
                <a:lnTo>
                  <a:pt x="1062" y="2018"/>
                </a:lnTo>
                <a:lnTo>
                  <a:pt x="443" y="147"/>
                </a:lnTo>
                <a:lnTo>
                  <a:pt x="785" y="2"/>
                </a:lnTo>
                <a:lnTo>
                  <a:pt x="1260" y="1548"/>
                </a:lnTo>
                <a:lnTo>
                  <a:pt x="17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Freeform 344" descr="e7d195523061f1c01d040b208847c931fe05714e600af4f017F34198BC7EBB6073B2F92FE3C7920FD03AA04FC63D865BBAC8A3D6D34837FED10B4EC3966D135FDF3579C4C5B9BACC7090E493BE7666CD0005526B6A56630B1E2EF425258B51D1CA4E26A9BE09968881591CEF9F94026F3459C3FA5207902E606C24407DFF23AD80C1A26B1084CE98223A9B43F91A0FCD">
            <a:extLst>
              <a:ext uri="{FF2B5EF4-FFF2-40B4-BE49-F238E27FC236}">
                <a16:creationId xmlns:a16="http://schemas.microsoft.com/office/drawing/2014/main" id="{DEDD41A3-9114-47B9-A450-058B087E6D77}"/>
              </a:ext>
            </a:extLst>
          </p:cNvPr>
          <p:cNvSpPr>
            <a:spLocks noEditPoints="1"/>
          </p:cNvSpPr>
          <p:nvPr/>
        </p:nvSpPr>
        <p:spPr bwMode="auto">
          <a:xfrm>
            <a:off x="2810800" y="1243128"/>
            <a:ext cx="358420" cy="488334"/>
          </a:xfrm>
          <a:custGeom>
            <a:avLst/>
            <a:gdLst>
              <a:gd name="T0" fmla="*/ 60 w 64"/>
              <a:gd name="T1" fmla="*/ 5 h 64"/>
              <a:gd name="T2" fmla="*/ 32 w 64"/>
              <a:gd name="T3" fmla="*/ 0 h 64"/>
              <a:gd name="T4" fmla="*/ 4 w 64"/>
              <a:gd name="T5" fmla="*/ 5 h 64"/>
              <a:gd name="T6" fmla="*/ 0 w 64"/>
              <a:gd name="T7" fmla="*/ 10 h 64"/>
              <a:gd name="T8" fmla="*/ 0 w 64"/>
              <a:gd name="T9" fmla="*/ 54 h 64"/>
              <a:gd name="T10" fmla="*/ 4 w 64"/>
              <a:gd name="T11" fmla="*/ 59 h 64"/>
              <a:gd name="T12" fmla="*/ 32 w 64"/>
              <a:gd name="T13" fmla="*/ 64 h 64"/>
              <a:gd name="T14" fmla="*/ 60 w 64"/>
              <a:gd name="T15" fmla="*/ 59 h 64"/>
              <a:gd name="T16" fmla="*/ 64 w 64"/>
              <a:gd name="T17" fmla="*/ 54 h 64"/>
              <a:gd name="T18" fmla="*/ 64 w 64"/>
              <a:gd name="T19" fmla="*/ 10 h 64"/>
              <a:gd name="T20" fmla="*/ 60 w 64"/>
              <a:gd name="T21" fmla="*/ 5 h 64"/>
              <a:gd name="T22" fmla="*/ 32 w 64"/>
              <a:gd name="T23" fmla="*/ 4 h 64"/>
              <a:gd name="T24" fmla="*/ 60 w 64"/>
              <a:gd name="T25" fmla="*/ 10 h 64"/>
              <a:gd name="T26" fmla="*/ 32 w 64"/>
              <a:gd name="T27" fmla="*/ 16 h 64"/>
              <a:gd name="T28" fmla="*/ 4 w 64"/>
              <a:gd name="T29" fmla="*/ 10 h 64"/>
              <a:gd name="T30" fmla="*/ 32 w 64"/>
              <a:gd name="T31" fmla="*/ 4 h 64"/>
              <a:gd name="T32" fmla="*/ 32 w 64"/>
              <a:gd name="T33" fmla="*/ 20 h 64"/>
              <a:gd name="T34" fmla="*/ 60 w 64"/>
              <a:gd name="T35" fmla="*/ 15 h 64"/>
              <a:gd name="T36" fmla="*/ 60 w 64"/>
              <a:gd name="T37" fmla="*/ 24 h 64"/>
              <a:gd name="T38" fmla="*/ 60 w 64"/>
              <a:gd name="T39" fmla="*/ 24 h 64"/>
              <a:gd name="T40" fmla="*/ 32 w 64"/>
              <a:gd name="T41" fmla="*/ 30 h 64"/>
              <a:gd name="T42" fmla="*/ 4 w 64"/>
              <a:gd name="T43" fmla="*/ 24 h 64"/>
              <a:gd name="T44" fmla="*/ 4 w 64"/>
              <a:gd name="T45" fmla="*/ 24 h 64"/>
              <a:gd name="T46" fmla="*/ 4 w 64"/>
              <a:gd name="T47" fmla="*/ 15 h 64"/>
              <a:gd name="T48" fmla="*/ 32 w 64"/>
              <a:gd name="T49" fmla="*/ 20 h 64"/>
              <a:gd name="T50" fmla="*/ 60 w 64"/>
              <a:gd name="T51" fmla="*/ 54 h 64"/>
              <a:gd name="T52" fmla="*/ 60 w 64"/>
              <a:gd name="T53" fmla="*/ 54 h 64"/>
              <a:gd name="T54" fmla="*/ 32 w 64"/>
              <a:gd name="T55" fmla="*/ 60 h 64"/>
              <a:gd name="T56" fmla="*/ 4 w 64"/>
              <a:gd name="T57" fmla="*/ 54 h 64"/>
              <a:gd name="T58" fmla="*/ 4 w 64"/>
              <a:gd name="T59" fmla="*/ 54 h 64"/>
              <a:gd name="T60" fmla="*/ 4 w 64"/>
              <a:gd name="T61" fmla="*/ 43 h 64"/>
              <a:gd name="T62" fmla="*/ 32 w 64"/>
              <a:gd name="T63" fmla="*/ 48 h 64"/>
              <a:gd name="T64" fmla="*/ 60 w 64"/>
              <a:gd name="T65" fmla="*/ 43 h 64"/>
              <a:gd name="T66" fmla="*/ 60 w 64"/>
              <a:gd name="T67" fmla="*/ 54 h 64"/>
              <a:gd name="T68" fmla="*/ 60 w 64"/>
              <a:gd name="T69" fmla="*/ 38 h 64"/>
              <a:gd name="T70" fmla="*/ 60 w 64"/>
              <a:gd name="T71" fmla="*/ 38 h 64"/>
              <a:gd name="T72" fmla="*/ 32 w 64"/>
              <a:gd name="T73" fmla="*/ 44 h 64"/>
              <a:gd name="T74" fmla="*/ 4 w 64"/>
              <a:gd name="T75" fmla="*/ 38 h 64"/>
              <a:gd name="T76" fmla="*/ 4 w 64"/>
              <a:gd name="T77" fmla="*/ 38 h 64"/>
              <a:gd name="T78" fmla="*/ 4 w 64"/>
              <a:gd name="T79" fmla="*/ 29 h 64"/>
              <a:gd name="T80" fmla="*/ 32 w 64"/>
              <a:gd name="T81" fmla="*/ 34 h 64"/>
              <a:gd name="T82" fmla="*/ 60 w 64"/>
              <a:gd name="T83" fmla="*/ 29 h 64"/>
              <a:gd name="T84" fmla="*/ 60 w 64"/>
              <a:gd name="T85" fmla="*/ 3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4" h="64">
                <a:moveTo>
                  <a:pt x="60" y="5"/>
                </a:moveTo>
                <a:cubicBezTo>
                  <a:pt x="55" y="2"/>
                  <a:pt x="44" y="0"/>
                  <a:pt x="32" y="0"/>
                </a:cubicBezTo>
                <a:cubicBezTo>
                  <a:pt x="20" y="0"/>
                  <a:pt x="9" y="2"/>
                  <a:pt x="4" y="5"/>
                </a:cubicBezTo>
                <a:cubicBezTo>
                  <a:pt x="1" y="7"/>
                  <a:pt x="0" y="8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1" y="57"/>
                  <a:pt x="4" y="59"/>
                </a:cubicBezTo>
                <a:cubicBezTo>
                  <a:pt x="9" y="62"/>
                  <a:pt x="20" y="64"/>
                  <a:pt x="32" y="64"/>
                </a:cubicBezTo>
                <a:cubicBezTo>
                  <a:pt x="44" y="64"/>
                  <a:pt x="55" y="62"/>
                  <a:pt x="60" y="59"/>
                </a:cubicBezTo>
                <a:cubicBezTo>
                  <a:pt x="63" y="57"/>
                  <a:pt x="64" y="56"/>
                  <a:pt x="64" y="54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8"/>
                  <a:pt x="63" y="7"/>
                  <a:pt x="60" y="5"/>
                </a:cubicBezTo>
                <a:close/>
                <a:moveTo>
                  <a:pt x="32" y="4"/>
                </a:moveTo>
                <a:cubicBezTo>
                  <a:pt x="49" y="4"/>
                  <a:pt x="58" y="8"/>
                  <a:pt x="60" y="10"/>
                </a:cubicBezTo>
                <a:cubicBezTo>
                  <a:pt x="58" y="12"/>
                  <a:pt x="49" y="16"/>
                  <a:pt x="32" y="16"/>
                </a:cubicBezTo>
                <a:cubicBezTo>
                  <a:pt x="15" y="16"/>
                  <a:pt x="6" y="12"/>
                  <a:pt x="4" y="10"/>
                </a:cubicBezTo>
                <a:cubicBezTo>
                  <a:pt x="6" y="8"/>
                  <a:pt x="15" y="4"/>
                  <a:pt x="32" y="4"/>
                </a:cubicBezTo>
                <a:close/>
                <a:moveTo>
                  <a:pt x="32" y="20"/>
                </a:moveTo>
                <a:cubicBezTo>
                  <a:pt x="44" y="20"/>
                  <a:pt x="55" y="18"/>
                  <a:pt x="60" y="15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58" y="26"/>
                  <a:pt x="49" y="30"/>
                  <a:pt x="32" y="30"/>
                </a:cubicBezTo>
                <a:cubicBezTo>
                  <a:pt x="15" y="30"/>
                  <a:pt x="6" y="26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15"/>
                  <a:pt x="4" y="15"/>
                  <a:pt x="4" y="15"/>
                </a:cubicBezTo>
                <a:cubicBezTo>
                  <a:pt x="9" y="18"/>
                  <a:pt x="20" y="20"/>
                  <a:pt x="32" y="20"/>
                </a:cubicBezTo>
                <a:close/>
                <a:moveTo>
                  <a:pt x="60" y="54"/>
                </a:moveTo>
                <a:cubicBezTo>
                  <a:pt x="60" y="54"/>
                  <a:pt x="60" y="54"/>
                  <a:pt x="60" y="54"/>
                </a:cubicBezTo>
                <a:cubicBezTo>
                  <a:pt x="58" y="56"/>
                  <a:pt x="49" y="60"/>
                  <a:pt x="32" y="60"/>
                </a:cubicBezTo>
                <a:cubicBezTo>
                  <a:pt x="15" y="60"/>
                  <a:pt x="6" y="56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43"/>
                  <a:pt x="4" y="43"/>
                  <a:pt x="4" y="43"/>
                </a:cubicBezTo>
                <a:cubicBezTo>
                  <a:pt x="9" y="46"/>
                  <a:pt x="20" y="48"/>
                  <a:pt x="32" y="48"/>
                </a:cubicBezTo>
                <a:cubicBezTo>
                  <a:pt x="44" y="48"/>
                  <a:pt x="55" y="46"/>
                  <a:pt x="60" y="43"/>
                </a:cubicBezTo>
                <a:lnTo>
                  <a:pt x="60" y="54"/>
                </a:lnTo>
                <a:close/>
                <a:moveTo>
                  <a:pt x="60" y="38"/>
                </a:moveTo>
                <a:cubicBezTo>
                  <a:pt x="60" y="38"/>
                  <a:pt x="60" y="38"/>
                  <a:pt x="60" y="38"/>
                </a:cubicBezTo>
                <a:cubicBezTo>
                  <a:pt x="58" y="40"/>
                  <a:pt x="49" y="44"/>
                  <a:pt x="32" y="44"/>
                </a:cubicBezTo>
                <a:cubicBezTo>
                  <a:pt x="15" y="44"/>
                  <a:pt x="6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29"/>
                  <a:pt x="4" y="29"/>
                  <a:pt x="4" y="29"/>
                </a:cubicBezTo>
                <a:cubicBezTo>
                  <a:pt x="9" y="32"/>
                  <a:pt x="20" y="34"/>
                  <a:pt x="32" y="34"/>
                </a:cubicBezTo>
                <a:cubicBezTo>
                  <a:pt x="44" y="34"/>
                  <a:pt x="55" y="32"/>
                  <a:pt x="60" y="29"/>
                </a:cubicBezTo>
                <a:lnTo>
                  <a:pt x="60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8" tIns="22858" rIns="45718" bIns="22858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30" name="灯片编号占位符 3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2B0D95B5-C42C-44A4-9184-08B77EF35D6B}"/>
              </a:ext>
            </a:extLst>
          </p:cNvPr>
          <p:cNvSpPr txBox="1">
            <a:spLocks/>
          </p:cNvSpPr>
          <p:nvPr/>
        </p:nvSpPr>
        <p:spPr>
          <a:xfrm>
            <a:off x="9262239" y="6558514"/>
            <a:ext cx="2909887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366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/>
          <p:cNvSpPr/>
          <p:nvPr/>
        </p:nvSpPr>
        <p:spPr>
          <a:xfrm>
            <a:off x="8341102" y="332604"/>
            <a:ext cx="3657600" cy="5527621"/>
          </a:xfrm>
          <a:custGeom>
            <a:avLst/>
            <a:gdLst>
              <a:gd name="connsiteX0" fmla="*/ 0 w 3657600"/>
              <a:gd name="connsiteY0" fmla="*/ 0 h 3705225"/>
              <a:gd name="connsiteX1" fmla="*/ 9525 w 3657600"/>
              <a:gd name="connsiteY1" fmla="*/ 3705225 h 3705225"/>
              <a:gd name="connsiteX2" fmla="*/ 3657600 w 3657600"/>
              <a:gd name="connsiteY2" fmla="*/ 3695700 h 3705225"/>
              <a:gd name="connsiteX3" fmla="*/ 0 w 3657600"/>
              <a:gd name="connsiteY3" fmla="*/ 0 h 370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3705225">
                <a:moveTo>
                  <a:pt x="0" y="0"/>
                </a:moveTo>
                <a:lnTo>
                  <a:pt x="9525" y="3705225"/>
                </a:lnTo>
                <a:lnTo>
                  <a:pt x="3657600" y="36957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C0B8F509-7216-4E79-8352-60721AA70A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7009" y="248844"/>
            <a:ext cx="6147634" cy="629155"/>
          </a:xfrm>
        </p:spPr>
        <p:txBody>
          <a:bodyPr/>
          <a:lstStyle/>
          <a:p>
            <a:pPr>
              <a:buSzPct val="25000"/>
            </a:pPr>
            <a:r>
              <a:rPr lang="en-US" altLang="zh-CN" sz="2400" b="1" i="1" u="sng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Castaliaz Expertise In Digital Compliance</a:t>
            </a:r>
            <a:endParaRPr lang="zh-CN" altLang="en-US" sz="2400" b="1" i="1" u="sng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F6531AC7-D31E-4425-9DFC-9D9DB597B8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62239" y="6558514"/>
            <a:ext cx="2909887" cy="206375"/>
          </a:xfrm>
        </p:spPr>
        <p:txBody>
          <a:bodyPr>
            <a:normAutofit fontScale="77500" lnSpcReduction="20000"/>
          </a:bodyPr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33" name="íṣľïḓe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3B3E2EF3-ECC9-489B-AFC9-77417A86B796}"/>
              </a:ext>
            </a:extLst>
          </p:cNvPr>
          <p:cNvSpPr/>
          <p:nvPr/>
        </p:nvSpPr>
        <p:spPr bwMode="auto">
          <a:xfrm flipH="1">
            <a:off x="8436795" y="85588"/>
            <a:ext cx="3721628" cy="5617121"/>
          </a:xfrm>
          <a:custGeom>
            <a:avLst/>
            <a:gdLst>
              <a:gd name="T0" fmla="*/ 0 w 1908"/>
              <a:gd name="T1" fmla="*/ 0 h 1912"/>
              <a:gd name="T2" fmla="*/ 1908 w 1908"/>
              <a:gd name="T3" fmla="*/ 0 h 1912"/>
              <a:gd name="T4" fmla="*/ 0 w 1908"/>
              <a:gd name="T5" fmla="*/ 1912 h 1912"/>
              <a:gd name="T6" fmla="*/ 0 w 1908"/>
              <a:gd name="T7" fmla="*/ 0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08" h="1912">
                <a:moveTo>
                  <a:pt x="0" y="0"/>
                </a:moveTo>
                <a:lnTo>
                  <a:pt x="1908" y="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16911" r="-16795"/>
            </a:stretch>
          </a:blipFill>
          <a:ln w="9525">
            <a:noFill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işḻïḑê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5D4402B9-3027-4968-A4CD-E2C5AA23871C}"/>
              </a:ext>
            </a:extLst>
          </p:cNvPr>
          <p:cNvSpPr/>
          <p:nvPr/>
        </p:nvSpPr>
        <p:spPr bwMode="auto">
          <a:xfrm flipH="1">
            <a:off x="8595821" y="1737127"/>
            <a:ext cx="3168352" cy="3730223"/>
          </a:xfrm>
          <a:prstGeom prst="rect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" name="iṣļïḍê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1D6F58E6-FB30-4C78-BEEA-DE9D50FA9E6E}"/>
              </a:ext>
            </a:extLst>
          </p:cNvPr>
          <p:cNvGrpSpPr/>
          <p:nvPr/>
        </p:nvGrpSpPr>
        <p:grpSpPr>
          <a:xfrm>
            <a:off x="1010309" y="3803328"/>
            <a:ext cx="7378639" cy="2067058"/>
            <a:chOff x="862290" y="3474000"/>
            <a:chExt cx="6859839" cy="2067058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35F697CC-45D4-4594-9DDF-C0629CF266BC}"/>
                </a:ext>
              </a:extLst>
            </p:cNvPr>
            <p:cNvCxnSpPr/>
            <p:nvPr/>
          </p:nvCxnSpPr>
          <p:spPr>
            <a:xfrm>
              <a:off x="3025498" y="3688053"/>
              <a:ext cx="0" cy="1509964"/>
            </a:xfrm>
            <a:prstGeom prst="line">
              <a:avLst/>
            </a:prstGeom>
            <a:ln w="3175" cap="rnd">
              <a:solidFill>
                <a:schemeClr val="bg1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B0A0A71-22C0-4035-B90B-FA9CE1222A5D}"/>
                </a:ext>
              </a:extLst>
            </p:cNvPr>
            <p:cNvCxnSpPr/>
            <p:nvPr/>
          </p:nvCxnSpPr>
          <p:spPr>
            <a:xfrm>
              <a:off x="5389811" y="3688053"/>
              <a:ext cx="0" cy="1509964"/>
            </a:xfrm>
            <a:prstGeom prst="line">
              <a:avLst/>
            </a:prstGeom>
            <a:ln w="3175" cap="rnd">
              <a:solidFill>
                <a:schemeClr val="bg1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iṣ1íḋé">
              <a:extLst>
                <a:ext uri="{FF2B5EF4-FFF2-40B4-BE49-F238E27FC236}">
                  <a16:creationId xmlns:a16="http://schemas.microsoft.com/office/drawing/2014/main" id="{8CEFAEB4-4F5A-4A2A-96D8-2564067162D1}"/>
                </a:ext>
              </a:extLst>
            </p:cNvPr>
            <p:cNvGrpSpPr/>
            <p:nvPr/>
          </p:nvGrpSpPr>
          <p:grpSpPr>
            <a:xfrm>
              <a:off x="862290" y="3474000"/>
              <a:ext cx="2291332" cy="2067058"/>
              <a:chOff x="758107" y="3474000"/>
              <a:chExt cx="2291332" cy="2067058"/>
            </a:xfrm>
          </p:grpSpPr>
          <p:sp>
            <p:nvSpPr>
              <p:cNvPr id="31" name="isḷîďè">
                <a:extLst>
                  <a:ext uri="{FF2B5EF4-FFF2-40B4-BE49-F238E27FC236}">
                    <a16:creationId xmlns:a16="http://schemas.microsoft.com/office/drawing/2014/main" id="{247F76F2-3701-4BFF-981E-D4861D160CD5}"/>
                  </a:ext>
                </a:extLst>
              </p:cNvPr>
              <p:cNvSpPr/>
              <p:nvPr/>
            </p:nvSpPr>
            <p:spPr>
              <a:xfrm>
                <a:off x="1424581" y="3474000"/>
                <a:ext cx="629155" cy="629155"/>
              </a:xfrm>
              <a:prstGeom prst="ellipse">
                <a:avLst/>
              </a:prstGeom>
              <a:gradFill flip="none" rotWithShape="1">
                <a:gsLst>
                  <a:gs pos="0">
                    <a:srgbClr val="328A80"/>
                  </a:gs>
                  <a:gs pos="50000">
                    <a:srgbClr val="43BBAD"/>
                  </a:gs>
                  <a:gs pos="100000">
                    <a:srgbClr val="9EDAD0"/>
                  </a:gs>
                </a:gsLst>
                <a:lin ang="189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7" name="işlîḋé">
                <a:extLst>
                  <a:ext uri="{FF2B5EF4-FFF2-40B4-BE49-F238E27FC236}">
                    <a16:creationId xmlns:a16="http://schemas.microsoft.com/office/drawing/2014/main" id="{E191E769-6511-499F-94FD-8DB276C75AD3}"/>
                  </a:ext>
                </a:extLst>
              </p:cNvPr>
              <p:cNvGrpSpPr/>
              <p:nvPr/>
            </p:nvGrpSpPr>
            <p:grpSpPr>
              <a:xfrm>
                <a:off x="758107" y="4271620"/>
                <a:ext cx="2291332" cy="1269438"/>
                <a:chOff x="758107" y="4271620"/>
                <a:chExt cx="2291332" cy="1269438"/>
              </a:xfrm>
            </p:grpSpPr>
            <p:sp>
              <p:nvSpPr>
                <p:cNvPr id="29" name="íśḷîḋe">
                  <a:extLst>
                    <a:ext uri="{FF2B5EF4-FFF2-40B4-BE49-F238E27FC236}">
                      <a16:creationId xmlns:a16="http://schemas.microsoft.com/office/drawing/2014/main" id="{39340196-E1AA-4B49-976A-BF366BB2B662}"/>
                    </a:ext>
                  </a:extLst>
                </p:cNvPr>
                <p:cNvSpPr/>
                <p:nvPr/>
              </p:nvSpPr>
              <p:spPr bwMode="auto">
                <a:xfrm>
                  <a:off x="794310" y="4644243"/>
                  <a:ext cx="2255129" cy="896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en-US" altLang="zh-CN" sz="1100" b="1" i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Expert Functional &amp; Technical Team who understands data flow from ERP to SAP DCS, GSTN, NIC Portal </a:t>
                  </a:r>
                </a:p>
              </p:txBody>
            </p:sp>
            <p:sp>
              <p:nvSpPr>
                <p:cNvPr id="30" name="iṧḻiḑê">
                  <a:extLst>
                    <a:ext uri="{FF2B5EF4-FFF2-40B4-BE49-F238E27FC236}">
                      <a16:creationId xmlns:a16="http://schemas.microsoft.com/office/drawing/2014/main" id="{4D5C24C6-4DD0-4193-AD42-019C1134797B}"/>
                    </a:ext>
                  </a:extLst>
                </p:cNvPr>
                <p:cNvSpPr txBox="1"/>
                <p:nvPr/>
              </p:nvSpPr>
              <p:spPr bwMode="auto">
                <a:xfrm>
                  <a:off x="758107" y="4271620"/>
                  <a:ext cx="2108063" cy="3875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Solution Experts</a:t>
                  </a:r>
                </a:p>
              </p:txBody>
            </p:sp>
          </p:grpSp>
        </p:grpSp>
        <p:grpSp>
          <p:nvGrpSpPr>
            <p:cNvPr id="12" name="îṣ1ïďê">
              <a:extLst>
                <a:ext uri="{FF2B5EF4-FFF2-40B4-BE49-F238E27FC236}">
                  <a16:creationId xmlns:a16="http://schemas.microsoft.com/office/drawing/2014/main" id="{E458356B-874F-4CB1-B180-FD61D47367BB}"/>
                </a:ext>
              </a:extLst>
            </p:cNvPr>
            <p:cNvGrpSpPr/>
            <p:nvPr/>
          </p:nvGrpSpPr>
          <p:grpSpPr>
            <a:xfrm>
              <a:off x="3153622" y="3474000"/>
              <a:ext cx="2236188" cy="2056898"/>
              <a:chOff x="2937443" y="3474000"/>
              <a:chExt cx="2236188" cy="2056898"/>
            </a:xfrm>
          </p:grpSpPr>
          <p:sp>
            <p:nvSpPr>
              <p:cNvPr id="25" name="íśļiḋé">
                <a:extLst>
                  <a:ext uri="{FF2B5EF4-FFF2-40B4-BE49-F238E27FC236}">
                    <a16:creationId xmlns:a16="http://schemas.microsoft.com/office/drawing/2014/main" id="{9551A373-FE9B-4218-A1B6-985EBD8FC5E9}"/>
                  </a:ext>
                </a:extLst>
              </p:cNvPr>
              <p:cNvSpPr/>
              <p:nvPr/>
            </p:nvSpPr>
            <p:spPr>
              <a:xfrm>
                <a:off x="3631420" y="3474000"/>
                <a:ext cx="625895" cy="629155"/>
              </a:xfrm>
              <a:prstGeom prst="ellipse">
                <a:avLst/>
              </a:prstGeom>
              <a:gradFill flip="none" rotWithShape="1">
                <a:gsLst>
                  <a:gs pos="0">
                    <a:srgbClr val="328A80"/>
                  </a:gs>
                  <a:gs pos="50000">
                    <a:srgbClr val="43BBAD"/>
                  </a:gs>
                  <a:gs pos="100000">
                    <a:srgbClr val="9EDAD0"/>
                  </a:gs>
                </a:gsLst>
                <a:lin ang="18900000" scaled="1"/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4" name="ïṣḷîḓê">
                <a:extLst>
                  <a:ext uri="{FF2B5EF4-FFF2-40B4-BE49-F238E27FC236}">
                    <a16:creationId xmlns:a16="http://schemas.microsoft.com/office/drawing/2014/main" id="{6220359B-4403-4A7C-B100-E2ED42A91A48}"/>
                  </a:ext>
                </a:extLst>
              </p:cNvPr>
              <p:cNvGrpSpPr/>
              <p:nvPr/>
            </p:nvGrpSpPr>
            <p:grpSpPr>
              <a:xfrm>
                <a:off x="2937443" y="4271620"/>
                <a:ext cx="2236188" cy="1259278"/>
                <a:chOff x="685126" y="4271620"/>
                <a:chExt cx="2236188" cy="1259278"/>
              </a:xfrm>
            </p:grpSpPr>
            <p:sp>
              <p:nvSpPr>
                <p:cNvPr id="23" name="íṧļiḋê">
                  <a:extLst>
                    <a:ext uri="{FF2B5EF4-FFF2-40B4-BE49-F238E27FC236}">
                      <a16:creationId xmlns:a16="http://schemas.microsoft.com/office/drawing/2014/main" id="{39340196-E1AA-4B49-976A-BF366BB2B662}"/>
                    </a:ext>
                  </a:extLst>
                </p:cNvPr>
                <p:cNvSpPr/>
                <p:nvPr/>
              </p:nvSpPr>
              <p:spPr bwMode="auto">
                <a:xfrm>
                  <a:off x="685126" y="4659217"/>
                  <a:ext cx="2236188" cy="871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en-US" altLang="zh-CN" sz="1100" b="1" i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Carry out process re-engineering, solution design for GST process in ERP </a:t>
                  </a:r>
                </a:p>
              </p:txBody>
            </p:sp>
            <p:sp>
              <p:nvSpPr>
                <p:cNvPr id="24" name="íṧlîḍé">
                  <a:extLst>
                    <a:ext uri="{FF2B5EF4-FFF2-40B4-BE49-F238E27FC236}">
                      <a16:creationId xmlns:a16="http://schemas.microsoft.com/office/drawing/2014/main" id="{4D5C24C6-4DD0-4193-AD42-019C1134797B}"/>
                    </a:ext>
                  </a:extLst>
                </p:cNvPr>
                <p:cNvSpPr txBox="1"/>
                <p:nvPr/>
              </p:nvSpPr>
              <p:spPr bwMode="auto">
                <a:xfrm>
                  <a:off x="685127" y="4271620"/>
                  <a:ext cx="2108063" cy="3875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GST Configuration</a:t>
                  </a:r>
                </a:p>
              </p:txBody>
            </p:sp>
          </p:grpSp>
        </p:grpSp>
        <p:grpSp>
          <p:nvGrpSpPr>
            <p:cNvPr id="21" name="ïṥľiḋé">
              <a:extLst>
                <a:ext uri="{FF2B5EF4-FFF2-40B4-BE49-F238E27FC236}">
                  <a16:creationId xmlns:a16="http://schemas.microsoft.com/office/drawing/2014/main" id="{DAA58999-889E-40C2-874F-245AFD88E7A0}"/>
                </a:ext>
              </a:extLst>
            </p:cNvPr>
            <p:cNvGrpSpPr/>
            <p:nvPr/>
          </p:nvGrpSpPr>
          <p:grpSpPr>
            <a:xfrm>
              <a:off x="5517935" y="4271620"/>
              <a:ext cx="2204194" cy="1179506"/>
              <a:chOff x="685125" y="4271620"/>
              <a:chExt cx="2204194" cy="1179506"/>
            </a:xfrm>
          </p:grpSpPr>
          <p:sp>
            <p:nvSpPr>
              <p:cNvPr id="17" name="ïṡļïḑê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685125" y="4659217"/>
                <a:ext cx="2204194" cy="791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b="1" i="1" dirty="0">
                    <a:solidFill>
                      <a:schemeClr val="tx2">
                        <a:lumMod val="50000"/>
                      </a:schemeClr>
                    </a:solidFill>
                  </a:rPr>
                  <a:t>Castaliaz has carried out lot of enhancements in-order to get the right  required data in DCS to ensure no issues in compliance</a:t>
                </a:r>
              </a:p>
            </p:txBody>
          </p:sp>
          <p:sp>
            <p:nvSpPr>
              <p:cNvPr id="18" name="íŝ1iḋè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685127" y="4271620"/>
                <a:ext cx="2108063" cy="387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bg2">
                        <a:lumMod val="25000"/>
                      </a:schemeClr>
                    </a:solidFill>
                  </a:rPr>
                  <a:t>Experience</a:t>
                </a:r>
              </a:p>
            </p:txBody>
          </p:sp>
        </p:grpSp>
      </p:grpSp>
      <p:sp>
        <p:nvSpPr>
          <p:cNvPr id="37" name="e7d195523061f1c0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</a:t>
            </a:r>
            <a:endParaRPr lang="zh-CN" altLang="en-US" sz="100"/>
          </a:p>
        </p:txBody>
      </p:sp>
      <p:grpSp>
        <p:nvGrpSpPr>
          <p:cNvPr id="34" name="iṣļïḍê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9742C3DF-907D-4632-8FCD-7E9D9AF460CE}"/>
              </a:ext>
            </a:extLst>
          </p:cNvPr>
          <p:cNvGrpSpPr/>
          <p:nvPr/>
        </p:nvGrpSpPr>
        <p:grpSpPr>
          <a:xfrm>
            <a:off x="942833" y="1300460"/>
            <a:ext cx="7398268" cy="2098620"/>
            <a:chOff x="876030" y="3474000"/>
            <a:chExt cx="6878088" cy="2098620"/>
          </a:xfrm>
        </p:grpSpPr>
        <p:cxnSp>
          <p:nvCxnSpPr>
            <p:cNvPr id="38" name="直接连接符 9">
              <a:extLst>
                <a:ext uri="{FF2B5EF4-FFF2-40B4-BE49-F238E27FC236}">
                  <a16:creationId xmlns:a16="http://schemas.microsoft.com/office/drawing/2014/main" id="{E98C3CD8-2E0E-4801-A92C-C88A03055320}"/>
                </a:ext>
              </a:extLst>
            </p:cNvPr>
            <p:cNvCxnSpPr>
              <a:cxnSpLocks/>
            </p:cNvCxnSpPr>
            <p:nvPr/>
          </p:nvCxnSpPr>
          <p:spPr>
            <a:xfrm>
              <a:off x="3108372" y="3609561"/>
              <a:ext cx="13053" cy="196305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10">
              <a:extLst>
                <a:ext uri="{FF2B5EF4-FFF2-40B4-BE49-F238E27FC236}">
                  <a16:creationId xmlns:a16="http://schemas.microsoft.com/office/drawing/2014/main" id="{5CF4C20A-0BCC-4B70-9C1E-1C6E55A4E226}"/>
                </a:ext>
              </a:extLst>
            </p:cNvPr>
            <p:cNvCxnSpPr>
              <a:cxnSpLocks/>
            </p:cNvCxnSpPr>
            <p:nvPr/>
          </p:nvCxnSpPr>
          <p:spPr>
            <a:xfrm>
              <a:off x="5466282" y="3645094"/>
              <a:ext cx="0" cy="184557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iṣ1íḋé">
              <a:extLst>
                <a:ext uri="{FF2B5EF4-FFF2-40B4-BE49-F238E27FC236}">
                  <a16:creationId xmlns:a16="http://schemas.microsoft.com/office/drawing/2014/main" id="{ACA65329-770E-490F-B3CD-AD426FC7FE65}"/>
                </a:ext>
              </a:extLst>
            </p:cNvPr>
            <p:cNvGrpSpPr/>
            <p:nvPr/>
          </p:nvGrpSpPr>
          <p:grpSpPr>
            <a:xfrm>
              <a:off x="876030" y="3474000"/>
              <a:ext cx="2265261" cy="1964834"/>
              <a:chOff x="771847" y="3474000"/>
              <a:chExt cx="2265261" cy="1964834"/>
            </a:xfrm>
          </p:grpSpPr>
          <p:sp>
            <p:nvSpPr>
              <p:cNvPr id="59" name="isḷîďè">
                <a:extLst>
                  <a:ext uri="{FF2B5EF4-FFF2-40B4-BE49-F238E27FC236}">
                    <a16:creationId xmlns:a16="http://schemas.microsoft.com/office/drawing/2014/main" id="{4382A384-43F5-421B-A52F-40209E0B4D3E}"/>
                  </a:ext>
                </a:extLst>
              </p:cNvPr>
              <p:cNvSpPr/>
              <p:nvPr/>
            </p:nvSpPr>
            <p:spPr>
              <a:xfrm>
                <a:off x="1424581" y="3474000"/>
                <a:ext cx="629155" cy="629155"/>
              </a:xfrm>
              <a:prstGeom prst="ellipse">
                <a:avLst/>
              </a:prstGeom>
              <a:gradFill flip="none" rotWithShape="1">
                <a:gsLst>
                  <a:gs pos="0">
                    <a:srgbClr val="328A80"/>
                  </a:gs>
                  <a:gs pos="50000">
                    <a:srgbClr val="43BBAD"/>
                  </a:gs>
                  <a:gs pos="100000">
                    <a:srgbClr val="9EDAD0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6" name="işlîḋé">
                <a:extLst>
                  <a:ext uri="{FF2B5EF4-FFF2-40B4-BE49-F238E27FC236}">
                    <a16:creationId xmlns:a16="http://schemas.microsoft.com/office/drawing/2014/main" id="{2566901D-CEF6-4DC4-B4AF-EFE4CA92AF4D}"/>
                  </a:ext>
                </a:extLst>
              </p:cNvPr>
              <p:cNvGrpSpPr/>
              <p:nvPr/>
            </p:nvGrpSpPr>
            <p:grpSpPr>
              <a:xfrm>
                <a:off x="771847" y="4283935"/>
                <a:ext cx="2265261" cy="1154899"/>
                <a:chOff x="771847" y="4283935"/>
                <a:chExt cx="2265261" cy="1154899"/>
              </a:xfrm>
            </p:grpSpPr>
            <p:sp>
              <p:nvSpPr>
                <p:cNvPr id="57" name="íśḷîḋe">
                  <a:extLst>
                    <a:ext uri="{FF2B5EF4-FFF2-40B4-BE49-F238E27FC236}">
                      <a16:creationId xmlns:a16="http://schemas.microsoft.com/office/drawing/2014/main" id="{D519FB84-170C-40AB-A3CB-FF32EB18821D}"/>
                    </a:ext>
                  </a:extLst>
                </p:cNvPr>
                <p:cNvSpPr/>
                <p:nvPr/>
              </p:nvSpPr>
              <p:spPr bwMode="auto">
                <a:xfrm>
                  <a:off x="929045" y="4646925"/>
                  <a:ext cx="2108063" cy="7919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en-US" altLang="zh-CN" sz="1100" b="1" i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Sound Knowledge of GST Compliance Requirements from a process perspective</a:t>
                  </a:r>
                </a:p>
              </p:txBody>
            </p:sp>
            <p:sp>
              <p:nvSpPr>
                <p:cNvPr id="58" name="iṧḻiḑê">
                  <a:extLst>
                    <a:ext uri="{FF2B5EF4-FFF2-40B4-BE49-F238E27FC236}">
                      <a16:creationId xmlns:a16="http://schemas.microsoft.com/office/drawing/2014/main" id="{7A3259E9-DFBB-482A-8F38-3EAFF89DD91E}"/>
                    </a:ext>
                  </a:extLst>
                </p:cNvPr>
                <p:cNvSpPr txBox="1"/>
                <p:nvPr/>
              </p:nvSpPr>
              <p:spPr bwMode="auto">
                <a:xfrm>
                  <a:off x="771847" y="4283935"/>
                  <a:ext cx="2108063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GST Law </a:t>
                  </a:r>
                </a:p>
              </p:txBody>
            </p:sp>
          </p:grpSp>
        </p:grpSp>
        <p:grpSp>
          <p:nvGrpSpPr>
            <p:cNvPr id="41" name="îṣ1ïďê">
              <a:extLst>
                <a:ext uri="{FF2B5EF4-FFF2-40B4-BE49-F238E27FC236}">
                  <a16:creationId xmlns:a16="http://schemas.microsoft.com/office/drawing/2014/main" id="{78098BAB-C036-4DD4-983D-A1DD9D7C2DA9}"/>
                </a:ext>
              </a:extLst>
            </p:cNvPr>
            <p:cNvGrpSpPr/>
            <p:nvPr/>
          </p:nvGrpSpPr>
          <p:grpSpPr>
            <a:xfrm>
              <a:off x="3221003" y="3474000"/>
              <a:ext cx="2149698" cy="1977127"/>
              <a:chOff x="3004824" y="3474000"/>
              <a:chExt cx="2149698" cy="1977127"/>
            </a:xfrm>
          </p:grpSpPr>
          <p:sp>
            <p:nvSpPr>
              <p:cNvPr id="53" name="íśļiḋé">
                <a:extLst>
                  <a:ext uri="{FF2B5EF4-FFF2-40B4-BE49-F238E27FC236}">
                    <a16:creationId xmlns:a16="http://schemas.microsoft.com/office/drawing/2014/main" id="{63B81BBC-C39E-46C7-A909-01D5401B51C9}"/>
                  </a:ext>
                </a:extLst>
              </p:cNvPr>
              <p:cNvSpPr/>
              <p:nvPr/>
            </p:nvSpPr>
            <p:spPr>
              <a:xfrm>
                <a:off x="3676898" y="3474000"/>
                <a:ext cx="629155" cy="629155"/>
              </a:xfrm>
              <a:prstGeom prst="ellipse">
                <a:avLst/>
              </a:prstGeom>
              <a:gradFill flip="none" rotWithShape="1">
                <a:gsLst>
                  <a:gs pos="0">
                    <a:srgbClr val="328A80"/>
                  </a:gs>
                  <a:gs pos="50000">
                    <a:srgbClr val="43BBAD"/>
                  </a:gs>
                  <a:gs pos="100000">
                    <a:srgbClr val="9EDAD0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50" name="ïṣḷîḓê">
                <a:extLst>
                  <a:ext uri="{FF2B5EF4-FFF2-40B4-BE49-F238E27FC236}">
                    <a16:creationId xmlns:a16="http://schemas.microsoft.com/office/drawing/2014/main" id="{C0095F7C-DBA3-4259-81EF-DEB9401D6866}"/>
                  </a:ext>
                </a:extLst>
              </p:cNvPr>
              <p:cNvGrpSpPr/>
              <p:nvPr/>
            </p:nvGrpSpPr>
            <p:grpSpPr>
              <a:xfrm>
                <a:off x="3004824" y="4278810"/>
                <a:ext cx="2149698" cy="1172317"/>
                <a:chOff x="752507" y="4278810"/>
                <a:chExt cx="2149698" cy="1172317"/>
              </a:xfrm>
            </p:grpSpPr>
            <p:sp>
              <p:nvSpPr>
                <p:cNvPr id="51" name="íṧļiḋê">
                  <a:extLst>
                    <a:ext uri="{FF2B5EF4-FFF2-40B4-BE49-F238E27FC236}">
                      <a16:creationId xmlns:a16="http://schemas.microsoft.com/office/drawing/2014/main" id="{1C959245-8D7F-42D6-BBFA-C29245CC9EDA}"/>
                    </a:ext>
                  </a:extLst>
                </p:cNvPr>
                <p:cNvSpPr/>
                <p:nvPr/>
              </p:nvSpPr>
              <p:spPr bwMode="auto">
                <a:xfrm>
                  <a:off x="794142" y="4659218"/>
                  <a:ext cx="2108063" cy="7919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en-US" altLang="zh-CN" sz="1100" b="1" i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Team of Chartered Accountants to advice on GST Compliance requirements.</a:t>
                  </a:r>
                </a:p>
              </p:txBody>
            </p:sp>
            <p:sp>
              <p:nvSpPr>
                <p:cNvPr id="52" name="íṧlîḍé">
                  <a:extLst>
                    <a:ext uri="{FF2B5EF4-FFF2-40B4-BE49-F238E27FC236}">
                      <a16:creationId xmlns:a16="http://schemas.microsoft.com/office/drawing/2014/main" id="{B7AC2663-F52B-4BCA-B11E-62414595E7D6}"/>
                    </a:ext>
                  </a:extLst>
                </p:cNvPr>
                <p:cNvSpPr txBox="1"/>
                <p:nvPr/>
              </p:nvSpPr>
              <p:spPr bwMode="auto">
                <a:xfrm>
                  <a:off x="752507" y="4278810"/>
                  <a:ext cx="2108063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600" b="1" dirty="0">
                      <a:solidFill>
                        <a:schemeClr val="bg2">
                          <a:lumMod val="25000"/>
                        </a:schemeClr>
                      </a:solidFill>
                    </a:rPr>
                    <a:t>Chartered Accountant</a:t>
                  </a:r>
                </a:p>
              </p:txBody>
            </p:sp>
          </p:grpSp>
        </p:grpSp>
        <p:grpSp>
          <p:nvGrpSpPr>
            <p:cNvPr id="44" name="ïṥľiḋé">
              <a:extLst>
                <a:ext uri="{FF2B5EF4-FFF2-40B4-BE49-F238E27FC236}">
                  <a16:creationId xmlns:a16="http://schemas.microsoft.com/office/drawing/2014/main" id="{50CAC9D3-55B5-4049-BDD8-D0500D79663E}"/>
                </a:ext>
              </a:extLst>
            </p:cNvPr>
            <p:cNvGrpSpPr/>
            <p:nvPr/>
          </p:nvGrpSpPr>
          <p:grpSpPr>
            <a:xfrm>
              <a:off x="5511294" y="4278810"/>
              <a:ext cx="2242824" cy="1172317"/>
              <a:chOff x="678484" y="4278810"/>
              <a:chExt cx="2242824" cy="1172317"/>
            </a:xfrm>
          </p:grpSpPr>
          <p:sp>
            <p:nvSpPr>
              <p:cNvPr id="45" name="ïṡļïḑê">
                <a:extLst>
                  <a:ext uri="{FF2B5EF4-FFF2-40B4-BE49-F238E27FC236}">
                    <a16:creationId xmlns:a16="http://schemas.microsoft.com/office/drawing/2014/main" id="{41702FF2-F8B6-4EDC-B3EE-522BF281237E}"/>
                  </a:ext>
                </a:extLst>
              </p:cNvPr>
              <p:cNvSpPr/>
              <p:nvPr/>
            </p:nvSpPr>
            <p:spPr bwMode="auto">
              <a:xfrm>
                <a:off x="685127" y="4659218"/>
                <a:ext cx="2236181" cy="791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100" b="1" i="1" dirty="0">
                    <a:solidFill>
                      <a:schemeClr val="tx2">
                        <a:lumMod val="50000"/>
                      </a:schemeClr>
                    </a:solidFill>
                  </a:rPr>
                  <a:t>Expert Functional Team who understand and design Solution on ERP for Business Process as per Compliance needs </a:t>
                </a:r>
              </a:p>
            </p:txBody>
          </p:sp>
          <p:sp>
            <p:nvSpPr>
              <p:cNvPr id="46" name="íŝ1iḋè">
                <a:extLst>
                  <a:ext uri="{FF2B5EF4-FFF2-40B4-BE49-F238E27FC236}">
                    <a16:creationId xmlns:a16="http://schemas.microsoft.com/office/drawing/2014/main" id="{8BD0CE5A-0125-45E9-BDFC-522F48ADE51A}"/>
                  </a:ext>
                </a:extLst>
              </p:cNvPr>
              <p:cNvSpPr txBox="1"/>
              <p:nvPr/>
            </p:nvSpPr>
            <p:spPr bwMode="auto">
              <a:xfrm>
                <a:off x="678484" y="4278810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bg2">
                        <a:lumMod val="25000"/>
                      </a:schemeClr>
                    </a:solidFill>
                  </a:rPr>
                  <a:t>SAP Resources</a:t>
                </a:r>
              </a:p>
            </p:txBody>
          </p:sp>
        </p:grpSp>
      </p:grpSp>
      <p:sp>
        <p:nvSpPr>
          <p:cNvPr id="62" name="íṡ1îḓè">
            <a:extLst>
              <a:ext uri="{FF2B5EF4-FFF2-40B4-BE49-F238E27FC236}">
                <a16:creationId xmlns:a16="http://schemas.microsoft.com/office/drawing/2014/main" id="{6A9A8D7B-BAA7-41BE-BCF0-77EE0E8ACD3C}"/>
              </a:ext>
            </a:extLst>
          </p:cNvPr>
          <p:cNvSpPr/>
          <p:nvPr/>
        </p:nvSpPr>
        <p:spPr>
          <a:xfrm>
            <a:off x="6707600" y="1271337"/>
            <a:ext cx="688341" cy="641214"/>
          </a:xfrm>
          <a:prstGeom prst="ellipse">
            <a:avLst/>
          </a:prstGeom>
          <a:gradFill>
            <a:gsLst>
              <a:gs pos="0">
                <a:srgbClr val="328A80"/>
              </a:gs>
              <a:gs pos="50000">
                <a:srgbClr val="43BBAD"/>
              </a:gs>
              <a:gs pos="100000">
                <a:srgbClr val="9EDAD0"/>
              </a:gs>
            </a:gsLst>
            <a:lin ang="6600000" scaled="0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65" name="íṡ1îḓè">
            <a:extLst>
              <a:ext uri="{FF2B5EF4-FFF2-40B4-BE49-F238E27FC236}">
                <a16:creationId xmlns:a16="http://schemas.microsoft.com/office/drawing/2014/main" id="{1DDE4B64-950F-4287-A3A9-27747F6B72B6}"/>
              </a:ext>
            </a:extLst>
          </p:cNvPr>
          <p:cNvSpPr/>
          <p:nvPr/>
        </p:nvSpPr>
        <p:spPr>
          <a:xfrm>
            <a:off x="6769092" y="3823537"/>
            <a:ext cx="673233" cy="623758"/>
          </a:xfrm>
          <a:prstGeom prst="ellipse">
            <a:avLst/>
          </a:prstGeom>
          <a:gradFill>
            <a:gsLst>
              <a:gs pos="0">
                <a:srgbClr val="328A80"/>
              </a:gs>
              <a:gs pos="50000">
                <a:srgbClr val="43BBAD"/>
              </a:gs>
              <a:gs pos="100000">
                <a:srgbClr val="9EDAD0"/>
              </a:gs>
            </a:gsLst>
            <a:lin ang="6600000" scaled="0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70" name="îślíḍe">
            <a:extLst>
              <a:ext uri="{FF2B5EF4-FFF2-40B4-BE49-F238E27FC236}">
                <a16:creationId xmlns:a16="http://schemas.microsoft.com/office/drawing/2014/main" id="{FB7D4F3B-0A32-4A8E-9EA6-533E9C051764}"/>
              </a:ext>
            </a:extLst>
          </p:cNvPr>
          <p:cNvSpPr/>
          <p:nvPr/>
        </p:nvSpPr>
        <p:spPr>
          <a:xfrm>
            <a:off x="6815325" y="1372673"/>
            <a:ext cx="462089" cy="460712"/>
          </a:xfrm>
          <a:custGeom>
            <a:avLst/>
            <a:gdLst>
              <a:gd name="connsiteX0" fmla="*/ 285664 w 607709"/>
              <a:gd name="connsiteY0" fmla="*/ 459028 h 607004"/>
              <a:gd name="connsiteX1" fmla="*/ 303937 w 607709"/>
              <a:gd name="connsiteY1" fmla="*/ 460157 h 607004"/>
              <a:gd name="connsiteX2" fmla="*/ 322116 w 607709"/>
              <a:gd name="connsiteY2" fmla="*/ 459028 h 607004"/>
              <a:gd name="connsiteX3" fmla="*/ 322116 w 607709"/>
              <a:gd name="connsiteY3" fmla="*/ 467683 h 607004"/>
              <a:gd name="connsiteX4" fmla="*/ 322116 w 607709"/>
              <a:gd name="connsiteY4" fmla="*/ 504559 h 607004"/>
              <a:gd name="connsiteX5" fmla="*/ 356778 w 607709"/>
              <a:gd name="connsiteY5" fmla="*/ 554230 h 607004"/>
              <a:gd name="connsiteX6" fmla="*/ 303937 w 607709"/>
              <a:gd name="connsiteY6" fmla="*/ 607004 h 607004"/>
              <a:gd name="connsiteX7" fmla="*/ 251001 w 607709"/>
              <a:gd name="connsiteY7" fmla="*/ 554230 h 607004"/>
              <a:gd name="connsiteX8" fmla="*/ 285664 w 607709"/>
              <a:gd name="connsiteY8" fmla="*/ 504559 h 607004"/>
              <a:gd name="connsiteX9" fmla="*/ 285664 w 607709"/>
              <a:gd name="connsiteY9" fmla="*/ 467683 h 607004"/>
              <a:gd name="connsiteX10" fmla="*/ 426971 w 607709"/>
              <a:gd name="connsiteY10" fmla="*/ 400600 h 607004"/>
              <a:gd name="connsiteX11" fmla="*/ 459183 w 607709"/>
              <a:gd name="connsiteY11" fmla="*/ 432678 h 607004"/>
              <a:gd name="connsiteX12" fmla="*/ 481411 w 607709"/>
              <a:gd name="connsiteY12" fmla="*/ 427786 h 607004"/>
              <a:gd name="connsiteX13" fmla="*/ 534250 w 607709"/>
              <a:gd name="connsiteY13" fmla="*/ 480843 h 607004"/>
              <a:gd name="connsiteX14" fmla="*/ 481411 w 607709"/>
              <a:gd name="connsiteY14" fmla="*/ 533616 h 607004"/>
              <a:gd name="connsiteX15" fmla="*/ 428478 w 607709"/>
              <a:gd name="connsiteY15" fmla="*/ 480843 h 607004"/>
              <a:gd name="connsiteX16" fmla="*/ 433376 w 607709"/>
              <a:gd name="connsiteY16" fmla="*/ 458641 h 607004"/>
              <a:gd name="connsiteX17" fmla="*/ 401164 w 607709"/>
              <a:gd name="connsiteY17" fmla="*/ 426375 h 607004"/>
              <a:gd name="connsiteX18" fmla="*/ 426971 w 607709"/>
              <a:gd name="connsiteY18" fmla="*/ 400600 h 607004"/>
              <a:gd name="connsiteX19" fmla="*/ 180789 w 607709"/>
              <a:gd name="connsiteY19" fmla="*/ 400600 h 607004"/>
              <a:gd name="connsiteX20" fmla="*/ 206686 w 607709"/>
              <a:gd name="connsiteY20" fmla="*/ 426182 h 607004"/>
              <a:gd name="connsiteX21" fmla="*/ 174385 w 607709"/>
              <a:gd name="connsiteY21" fmla="*/ 458349 h 607004"/>
              <a:gd name="connsiteX22" fmla="*/ 179282 w 607709"/>
              <a:gd name="connsiteY22" fmla="*/ 480546 h 607004"/>
              <a:gd name="connsiteX23" fmla="*/ 126453 w 607709"/>
              <a:gd name="connsiteY23" fmla="*/ 533404 h 607004"/>
              <a:gd name="connsiteX24" fmla="*/ 73529 w 607709"/>
              <a:gd name="connsiteY24" fmla="*/ 480546 h 607004"/>
              <a:gd name="connsiteX25" fmla="*/ 126453 w 607709"/>
              <a:gd name="connsiteY25" fmla="*/ 427781 h 607004"/>
              <a:gd name="connsiteX26" fmla="*/ 148677 w 607709"/>
              <a:gd name="connsiteY26" fmla="*/ 432672 h 607004"/>
              <a:gd name="connsiteX27" fmla="*/ 361571 w 607709"/>
              <a:gd name="connsiteY27" fmla="*/ 349156 h 607004"/>
              <a:gd name="connsiteX28" fmla="*/ 341320 w 607709"/>
              <a:gd name="connsiteY28" fmla="*/ 390073 h 607004"/>
              <a:gd name="connsiteX29" fmla="*/ 386438 w 607709"/>
              <a:gd name="connsiteY29" fmla="*/ 349156 h 607004"/>
              <a:gd name="connsiteX30" fmla="*/ 313439 w 607709"/>
              <a:gd name="connsiteY30" fmla="*/ 349156 h 607004"/>
              <a:gd name="connsiteX31" fmla="*/ 313439 w 607709"/>
              <a:gd name="connsiteY31" fmla="*/ 393835 h 607004"/>
              <a:gd name="connsiteX32" fmla="*/ 341603 w 607709"/>
              <a:gd name="connsiteY32" fmla="*/ 349156 h 607004"/>
              <a:gd name="connsiteX33" fmla="*/ 266249 w 607709"/>
              <a:gd name="connsiteY33" fmla="*/ 349156 h 607004"/>
              <a:gd name="connsiteX34" fmla="*/ 294318 w 607709"/>
              <a:gd name="connsiteY34" fmla="*/ 393647 h 607004"/>
              <a:gd name="connsiteX35" fmla="*/ 294318 w 607709"/>
              <a:gd name="connsiteY35" fmla="*/ 349156 h 607004"/>
              <a:gd name="connsiteX36" fmla="*/ 221413 w 607709"/>
              <a:gd name="connsiteY36" fmla="*/ 349156 h 607004"/>
              <a:gd name="connsiteX37" fmla="*/ 266437 w 607709"/>
              <a:gd name="connsiteY37" fmla="*/ 390073 h 607004"/>
              <a:gd name="connsiteX38" fmla="*/ 246280 w 607709"/>
              <a:gd name="connsiteY38" fmla="*/ 349156 h 607004"/>
              <a:gd name="connsiteX39" fmla="*/ 365904 w 607709"/>
              <a:gd name="connsiteY39" fmla="*/ 276823 h 607004"/>
              <a:gd name="connsiteX40" fmla="*/ 368165 w 607709"/>
              <a:gd name="connsiteY40" fmla="*/ 303537 h 607004"/>
              <a:gd name="connsiteX41" fmla="*/ 365904 w 607709"/>
              <a:gd name="connsiteY41" fmla="*/ 330250 h 607004"/>
              <a:gd name="connsiteX42" fmla="*/ 394350 w 607709"/>
              <a:gd name="connsiteY42" fmla="*/ 330250 h 607004"/>
              <a:gd name="connsiteX43" fmla="*/ 398212 w 607709"/>
              <a:gd name="connsiteY43" fmla="*/ 303537 h 607004"/>
              <a:gd name="connsiteX44" fmla="*/ 394350 w 607709"/>
              <a:gd name="connsiteY44" fmla="*/ 276823 h 607004"/>
              <a:gd name="connsiteX45" fmla="*/ 313439 w 607709"/>
              <a:gd name="connsiteY45" fmla="*/ 276823 h 607004"/>
              <a:gd name="connsiteX46" fmla="*/ 313439 w 607709"/>
              <a:gd name="connsiteY46" fmla="*/ 330250 h 607004"/>
              <a:gd name="connsiteX47" fmla="*/ 346689 w 607709"/>
              <a:gd name="connsiteY47" fmla="*/ 330250 h 607004"/>
              <a:gd name="connsiteX48" fmla="*/ 349232 w 607709"/>
              <a:gd name="connsiteY48" fmla="*/ 303537 h 607004"/>
              <a:gd name="connsiteX49" fmla="*/ 346689 w 607709"/>
              <a:gd name="connsiteY49" fmla="*/ 276823 h 607004"/>
              <a:gd name="connsiteX50" fmla="*/ 261068 w 607709"/>
              <a:gd name="connsiteY50" fmla="*/ 276823 h 607004"/>
              <a:gd name="connsiteX51" fmla="*/ 258525 w 607709"/>
              <a:gd name="connsiteY51" fmla="*/ 303537 h 607004"/>
              <a:gd name="connsiteX52" fmla="*/ 261068 w 607709"/>
              <a:gd name="connsiteY52" fmla="*/ 330250 h 607004"/>
              <a:gd name="connsiteX53" fmla="*/ 294318 w 607709"/>
              <a:gd name="connsiteY53" fmla="*/ 330250 h 607004"/>
              <a:gd name="connsiteX54" fmla="*/ 294318 w 607709"/>
              <a:gd name="connsiteY54" fmla="*/ 276823 h 607004"/>
              <a:gd name="connsiteX55" fmla="*/ 213312 w 607709"/>
              <a:gd name="connsiteY55" fmla="*/ 276823 h 607004"/>
              <a:gd name="connsiteX56" fmla="*/ 209450 w 607709"/>
              <a:gd name="connsiteY56" fmla="*/ 303537 h 607004"/>
              <a:gd name="connsiteX57" fmla="*/ 213312 w 607709"/>
              <a:gd name="connsiteY57" fmla="*/ 330250 h 607004"/>
              <a:gd name="connsiteX58" fmla="*/ 241758 w 607709"/>
              <a:gd name="connsiteY58" fmla="*/ 330250 h 607004"/>
              <a:gd name="connsiteX59" fmla="*/ 239498 w 607709"/>
              <a:gd name="connsiteY59" fmla="*/ 303537 h 607004"/>
              <a:gd name="connsiteX60" fmla="*/ 241758 w 607709"/>
              <a:gd name="connsiteY60" fmla="*/ 276823 h 607004"/>
              <a:gd name="connsiteX61" fmla="*/ 52952 w 607709"/>
              <a:gd name="connsiteY61" fmla="*/ 253683 h 607004"/>
              <a:gd name="connsiteX62" fmla="*/ 102701 w 607709"/>
              <a:gd name="connsiteY62" fmla="*/ 288291 h 607004"/>
              <a:gd name="connsiteX63" fmla="*/ 147927 w 607709"/>
              <a:gd name="connsiteY63" fmla="*/ 288291 h 607004"/>
              <a:gd name="connsiteX64" fmla="*/ 147173 w 607709"/>
              <a:gd name="connsiteY64" fmla="*/ 303527 h 607004"/>
              <a:gd name="connsiteX65" fmla="*/ 148681 w 607709"/>
              <a:gd name="connsiteY65" fmla="*/ 324781 h 607004"/>
              <a:gd name="connsiteX66" fmla="*/ 102701 w 607709"/>
              <a:gd name="connsiteY66" fmla="*/ 324781 h 607004"/>
              <a:gd name="connsiteX67" fmla="*/ 52952 w 607709"/>
              <a:gd name="connsiteY67" fmla="*/ 359296 h 607004"/>
              <a:gd name="connsiteX68" fmla="*/ 0 w 607709"/>
              <a:gd name="connsiteY68" fmla="*/ 306536 h 607004"/>
              <a:gd name="connsiteX69" fmla="*/ 52952 w 607709"/>
              <a:gd name="connsiteY69" fmla="*/ 253683 h 607004"/>
              <a:gd name="connsiteX70" fmla="*/ 554868 w 607709"/>
              <a:gd name="connsiteY70" fmla="*/ 250648 h 607004"/>
              <a:gd name="connsiteX71" fmla="*/ 607709 w 607709"/>
              <a:gd name="connsiteY71" fmla="*/ 303631 h 607004"/>
              <a:gd name="connsiteX72" fmla="*/ 554868 w 607709"/>
              <a:gd name="connsiteY72" fmla="*/ 356426 h 607004"/>
              <a:gd name="connsiteX73" fmla="*/ 506359 w 607709"/>
              <a:gd name="connsiteY73" fmla="*/ 324805 h 607004"/>
              <a:gd name="connsiteX74" fmla="*/ 459169 w 607709"/>
              <a:gd name="connsiteY74" fmla="*/ 324805 h 607004"/>
              <a:gd name="connsiteX75" fmla="*/ 460676 w 607709"/>
              <a:gd name="connsiteY75" fmla="*/ 303537 h 607004"/>
              <a:gd name="connsiteX76" fmla="*/ 459923 w 607709"/>
              <a:gd name="connsiteY76" fmla="*/ 288291 h 607004"/>
              <a:gd name="connsiteX77" fmla="*/ 504098 w 607709"/>
              <a:gd name="connsiteY77" fmla="*/ 288291 h 607004"/>
              <a:gd name="connsiteX78" fmla="*/ 554868 w 607709"/>
              <a:gd name="connsiteY78" fmla="*/ 250648 h 607004"/>
              <a:gd name="connsiteX79" fmla="*/ 341320 w 607709"/>
              <a:gd name="connsiteY79" fmla="*/ 217001 h 607004"/>
              <a:gd name="connsiteX80" fmla="*/ 361571 w 607709"/>
              <a:gd name="connsiteY80" fmla="*/ 257823 h 607004"/>
              <a:gd name="connsiteX81" fmla="*/ 386438 w 607709"/>
              <a:gd name="connsiteY81" fmla="*/ 257823 h 607004"/>
              <a:gd name="connsiteX82" fmla="*/ 341320 w 607709"/>
              <a:gd name="connsiteY82" fmla="*/ 217001 h 607004"/>
              <a:gd name="connsiteX83" fmla="*/ 266437 w 607709"/>
              <a:gd name="connsiteY83" fmla="*/ 217001 h 607004"/>
              <a:gd name="connsiteX84" fmla="*/ 221413 w 607709"/>
              <a:gd name="connsiteY84" fmla="*/ 257823 h 607004"/>
              <a:gd name="connsiteX85" fmla="*/ 246280 w 607709"/>
              <a:gd name="connsiteY85" fmla="*/ 257823 h 607004"/>
              <a:gd name="connsiteX86" fmla="*/ 266437 w 607709"/>
              <a:gd name="connsiteY86" fmla="*/ 217001 h 607004"/>
              <a:gd name="connsiteX87" fmla="*/ 313439 w 607709"/>
              <a:gd name="connsiteY87" fmla="*/ 213332 h 607004"/>
              <a:gd name="connsiteX88" fmla="*/ 313439 w 607709"/>
              <a:gd name="connsiteY88" fmla="*/ 257823 h 607004"/>
              <a:gd name="connsiteX89" fmla="*/ 341603 w 607709"/>
              <a:gd name="connsiteY89" fmla="*/ 257823 h 607004"/>
              <a:gd name="connsiteX90" fmla="*/ 313439 w 607709"/>
              <a:gd name="connsiteY90" fmla="*/ 213332 h 607004"/>
              <a:gd name="connsiteX91" fmla="*/ 294318 w 607709"/>
              <a:gd name="connsiteY91" fmla="*/ 213238 h 607004"/>
              <a:gd name="connsiteX92" fmla="*/ 266249 w 607709"/>
              <a:gd name="connsiteY92" fmla="*/ 257823 h 607004"/>
              <a:gd name="connsiteX93" fmla="*/ 294318 w 607709"/>
              <a:gd name="connsiteY93" fmla="*/ 257823 h 607004"/>
              <a:gd name="connsiteX94" fmla="*/ 303926 w 607709"/>
              <a:gd name="connsiteY94" fmla="*/ 177119 h 607004"/>
              <a:gd name="connsiteX95" fmla="*/ 430520 w 607709"/>
              <a:gd name="connsiteY95" fmla="*/ 303537 h 607004"/>
              <a:gd name="connsiteX96" fmla="*/ 303926 w 607709"/>
              <a:gd name="connsiteY96" fmla="*/ 429955 h 607004"/>
              <a:gd name="connsiteX97" fmla="*/ 177331 w 607709"/>
              <a:gd name="connsiteY97" fmla="*/ 303537 h 607004"/>
              <a:gd name="connsiteX98" fmla="*/ 303926 w 607709"/>
              <a:gd name="connsiteY98" fmla="*/ 177119 h 607004"/>
              <a:gd name="connsiteX99" fmla="*/ 481407 w 607709"/>
              <a:gd name="connsiteY99" fmla="*/ 73505 h 607004"/>
              <a:gd name="connsiteX100" fmla="*/ 518779 w 607709"/>
              <a:gd name="connsiteY100" fmla="*/ 88885 h 607004"/>
              <a:gd name="connsiteX101" fmla="*/ 518779 w 607709"/>
              <a:gd name="connsiteY101" fmla="*/ 163578 h 607004"/>
              <a:gd name="connsiteX102" fmla="*/ 459266 w 607709"/>
              <a:gd name="connsiteY102" fmla="*/ 174208 h 607004"/>
              <a:gd name="connsiteX103" fmla="*/ 426966 w 607709"/>
              <a:gd name="connsiteY103" fmla="*/ 206475 h 607004"/>
              <a:gd name="connsiteX104" fmla="*/ 401164 w 607709"/>
              <a:gd name="connsiteY104" fmla="*/ 180605 h 607004"/>
              <a:gd name="connsiteX105" fmla="*/ 406438 w 607709"/>
              <a:gd name="connsiteY105" fmla="*/ 175337 h 607004"/>
              <a:gd name="connsiteX106" fmla="*/ 433369 w 607709"/>
              <a:gd name="connsiteY106" fmla="*/ 148339 h 607004"/>
              <a:gd name="connsiteX107" fmla="*/ 444105 w 607709"/>
              <a:gd name="connsiteY107" fmla="*/ 88885 h 607004"/>
              <a:gd name="connsiteX108" fmla="*/ 481407 w 607709"/>
              <a:gd name="connsiteY108" fmla="*/ 73505 h 607004"/>
              <a:gd name="connsiteX109" fmla="*/ 126565 w 607709"/>
              <a:gd name="connsiteY109" fmla="*/ 73459 h 607004"/>
              <a:gd name="connsiteX110" fmla="*/ 179414 w 607709"/>
              <a:gd name="connsiteY110" fmla="*/ 126317 h 607004"/>
              <a:gd name="connsiteX111" fmla="*/ 174515 w 607709"/>
              <a:gd name="connsiteY111" fmla="*/ 148514 h 607004"/>
              <a:gd name="connsiteX112" fmla="*/ 206827 w 607709"/>
              <a:gd name="connsiteY112" fmla="*/ 180680 h 607004"/>
              <a:gd name="connsiteX113" fmla="*/ 180921 w 607709"/>
              <a:gd name="connsiteY113" fmla="*/ 206545 h 607004"/>
              <a:gd name="connsiteX114" fmla="*/ 148703 w 607709"/>
              <a:gd name="connsiteY114" fmla="*/ 174284 h 607004"/>
              <a:gd name="connsiteX115" fmla="*/ 126471 w 607709"/>
              <a:gd name="connsiteY115" fmla="*/ 179175 h 607004"/>
              <a:gd name="connsiteX116" fmla="*/ 73717 w 607709"/>
              <a:gd name="connsiteY116" fmla="*/ 126317 h 607004"/>
              <a:gd name="connsiteX117" fmla="*/ 126565 w 607709"/>
              <a:gd name="connsiteY117" fmla="*/ 73459 h 607004"/>
              <a:gd name="connsiteX118" fmla="*/ 303937 w 607709"/>
              <a:gd name="connsiteY118" fmla="*/ 0 h 607004"/>
              <a:gd name="connsiteX119" fmla="*/ 356778 w 607709"/>
              <a:gd name="connsiteY119" fmla="*/ 52774 h 607004"/>
              <a:gd name="connsiteX120" fmla="*/ 322116 w 607709"/>
              <a:gd name="connsiteY120" fmla="*/ 102445 h 607004"/>
              <a:gd name="connsiteX121" fmla="*/ 322116 w 607709"/>
              <a:gd name="connsiteY121" fmla="*/ 147976 h 607004"/>
              <a:gd name="connsiteX122" fmla="*/ 303937 w 607709"/>
              <a:gd name="connsiteY122" fmla="*/ 146847 h 607004"/>
              <a:gd name="connsiteX123" fmla="*/ 285664 w 607709"/>
              <a:gd name="connsiteY123" fmla="*/ 147976 h 607004"/>
              <a:gd name="connsiteX124" fmla="*/ 285664 w 607709"/>
              <a:gd name="connsiteY124" fmla="*/ 102633 h 607004"/>
              <a:gd name="connsiteX125" fmla="*/ 251001 w 607709"/>
              <a:gd name="connsiteY125" fmla="*/ 52774 h 607004"/>
              <a:gd name="connsiteX126" fmla="*/ 303937 w 607709"/>
              <a:gd name="connsiteY126" fmla="*/ 0 h 60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607709" h="607004">
                <a:moveTo>
                  <a:pt x="285664" y="459028"/>
                </a:moveTo>
                <a:cubicBezTo>
                  <a:pt x="291598" y="459781"/>
                  <a:pt x="297720" y="460157"/>
                  <a:pt x="303937" y="460157"/>
                </a:cubicBezTo>
                <a:cubicBezTo>
                  <a:pt x="310059" y="460157"/>
                  <a:pt x="316087" y="459781"/>
                  <a:pt x="322116" y="459028"/>
                </a:cubicBezTo>
                <a:lnTo>
                  <a:pt x="322116" y="467683"/>
                </a:lnTo>
                <a:lnTo>
                  <a:pt x="322116" y="504559"/>
                </a:lnTo>
                <a:cubicBezTo>
                  <a:pt x="342367" y="511991"/>
                  <a:pt x="356778" y="531276"/>
                  <a:pt x="356778" y="554230"/>
                </a:cubicBezTo>
                <a:cubicBezTo>
                  <a:pt x="356778" y="583298"/>
                  <a:pt x="333136" y="607004"/>
                  <a:pt x="303937" y="607004"/>
                </a:cubicBezTo>
                <a:cubicBezTo>
                  <a:pt x="274737" y="607004"/>
                  <a:pt x="251001" y="583486"/>
                  <a:pt x="251001" y="554230"/>
                </a:cubicBezTo>
                <a:cubicBezTo>
                  <a:pt x="251001" y="531370"/>
                  <a:pt x="265507" y="511991"/>
                  <a:pt x="285664" y="504559"/>
                </a:cubicBezTo>
                <a:lnTo>
                  <a:pt x="285664" y="467683"/>
                </a:lnTo>
                <a:close/>
                <a:moveTo>
                  <a:pt x="426971" y="400600"/>
                </a:moveTo>
                <a:lnTo>
                  <a:pt x="459183" y="432678"/>
                </a:lnTo>
                <a:cubicBezTo>
                  <a:pt x="465965" y="429574"/>
                  <a:pt x="473500" y="427786"/>
                  <a:pt x="481411" y="427786"/>
                </a:cubicBezTo>
                <a:cubicBezTo>
                  <a:pt x="510609" y="427786"/>
                  <a:pt x="534250" y="451492"/>
                  <a:pt x="534250" y="480843"/>
                </a:cubicBezTo>
                <a:cubicBezTo>
                  <a:pt x="534250" y="509910"/>
                  <a:pt x="510609" y="533616"/>
                  <a:pt x="481411" y="533616"/>
                </a:cubicBezTo>
                <a:cubicBezTo>
                  <a:pt x="452213" y="533616"/>
                  <a:pt x="428478" y="510099"/>
                  <a:pt x="428478" y="480843"/>
                </a:cubicBezTo>
                <a:cubicBezTo>
                  <a:pt x="428478" y="472941"/>
                  <a:pt x="430268" y="465415"/>
                  <a:pt x="433376" y="458641"/>
                </a:cubicBezTo>
                <a:lnTo>
                  <a:pt x="401164" y="426375"/>
                </a:lnTo>
                <a:cubicBezTo>
                  <a:pt x="410771" y="418755"/>
                  <a:pt x="419436" y="410101"/>
                  <a:pt x="426971" y="400600"/>
                </a:cubicBezTo>
                <a:close/>
                <a:moveTo>
                  <a:pt x="180789" y="400600"/>
                </a:moveTo>
                <a:cubicBezTo>
                  <a:pt x="188417" y="410099"/>
                  <a:pt x="197080" y="418752"/>
                  <a:pt x="206686" y="426182"/>
                </a:cubicBezTo>
                <a:lnTo>
                  <a:pt x="174385" y="458349"/>
                </a:lnTo>
                <a:cubicBezTo>
                  <a:pt x="177493" y="465121"/>
                  <a:pt x="179282" y="472645"/>
                  <a:pt x="179282" y="480546"/>
                </a:cubicBezTo>
                <a:cubicBezTo>
                  <a:pt x="179282" y="509703"/>
                  <a:pt x="155645" y="533404"/>
                  <a:pt x="126453" y="533404"/>
                </a:cubicBezTo>
                <a:cubicBezTo>
                  <a:pt x="97260" y="533404"/>
                  <a:pt x="73529" y="509797"/>
                  <a:pt x="73529" y="480546"/>
                </a:cubicBezTo>
                <a:cubicBezTo>
                  <a:pt x="73529" y="451483"/>
                  <a:pt x="97166" y="427781"/>
                  <a:pt x="126453" y="427781"/>
                </a:cubicBezTo>
                <a:cubicBezTo>
                  <a:pt x="134363" y="427781"/>
                  <a:pt x="141897" y="429568"/>
                  <a:pt x="148677" y="432672"/>
                </a:cubicBezTo>
                <a:close/>
                <a:moveTo>
                  <a:pt x="361571" y="349156"/>
                </a:moveTo>
                <a:cubicBezTo>
                  <a:pt x="356485" y="365711"/>
                  <a:pt x="348950" y="379350"/>
                  <a:pt x="341320" y="390073"/>
                </a:cubicBezTo>
                <a:cubicBezTo>
                  <a:pt x="360441" y="381796"/>
                  <a:pt x="376360" y="367310"/>
                  <a:pt x="386438" y="349156"/>
                </a:cubicBezTo>
                <a:close/>
                <a:moveTo>
                  <a:pt x="313439" y="349156"/>
                </a:moveTo>
                <a:lnTo>
                  <a:pt x="313439" y="393835"/>
                </a:lnTo>
                <a:cubicBezTo>
                  <a:pt x="322576" y="384523"/>
                  <a:pt x="334161" y="369944"/>
                  <a:pt x="341603" y="349156"/>
                </a:cubicBezTo>
                <a:close/>
                <a:moveTo>
                  <a:pt x="266249" y="349156"/>
                </a:moveTo>
                <a:cubicBezTo>
                  <a:pt x="273784" y="369850"/>
                  <a:pt x="285181" y="384429"/>
                  <a:pt x="294318" y="393647"/>
                </a:cubicBezTo>
                <a:lnTo>
                  <a:pt x="294318" y="349156"/>
                </a:lnTo>
                <a:close/>
                <a:moveTo>
                  <a:pt x="221413" y="349156"/>
                </a:moveTo>
                <a:cubicBezTo>
                  <a:pt x="231397" y="367310"/>
                  <a:pt x="247410" y="381796"/>
                  <a:pt x="266437" y="390073"/>
                </a:cubicBezTo>
                <a:cubicBezTo>
                  <a:pt x="258807" y="379256"/>
                  <a:pt x="251366" y="365711"/>
                  <a:pt x="246280" y="349156"/>
                </a:cubicBezTo>
                <a:close/>
                <a:moveTo>
                  <a:pt x="365904" y="276823"/>
                </a:moveTo>
                <a:cubicBezTo>
                  <a:pt x="367411" y="285101"/>
                  <a:pt x="368165" y="293943"/>
                  <a:pt x="368165" y="303537"/>
                </a:cubicBezTo>
                <a:cubicBezTo>
                  <a:pt x="368165" y="313037"/>
                  <a:pt x="367317" y="321973"/>
                  <a:pt x="365904" y="330250"/>
                </a:cubicBezTo>
                <a:lnTo>
                  <a:pt x="394350" y="330250"/>
                </a:lnTo>
                <a:cubicBezTo>
                  <a:pt x="396799" y="321785"/>
                  <a:pt x="398212" y="312755"/>
                  <a:pt x="398212" y="303537"/>
                </a:cubicBezTo>
                <a:cubicBezTo>
                  <a:pt x="398212" y="294225"/>
                  <a:pt x="396799" y="285289"/>
                  <a:pt x="394350" y="276823"/>
                </a:cubicBezTo>
                <a:close/>
                <a:moveTo>
                  <a:pt x="313439" y="276823"/>
                </a:moveTo>
                <a:lnTo>
                  <a:pt x="313439" y="330250"/>
                </a:lnTo>
                <a:lnTo>
                  <a:pt x="346689" y="330250"/>
                </a:lnTo>
                <a:cubicBezTo>
                  <a:pt x="348384" y="322067"/>
                  <a:pt x="349232" y="313131"/>
                  <a:pt x="349232" y="303537"/>
                </a:cubicBezTo>
                <a:cubicBezTo>
                  <a:pt x="349232" y="293848"/>
                  <a:pt x="348384" y="284913"/>
                  <a:pt x="346689" y="276823"/>
                </a:cubicBezTo>
                <a:close/>
                <a:moveTo>
                  <a:pt x="261068" y="276823"/>
                </a:moveTo>
                <a:cubicBezTo>
                  <a:pt x="259467" y="284913"/>
                  <a:pt x="258525" y="293848"/>
                  <a:pt x="258525" y="303537"/>
                </a:cubicBezTo>
                <a:cubicBezTo>
                  <a:pt x="258525" y="313131"/>
                  <a:pt x="259467" y="322067"/>
                  <a:pt x="261068" y="330250"/>
                </a:cubicBezTo>
                <a:lnTo>
                  <a:pt x="294318" y="330250"/>
                </a:lnTo>
                <a:lnTo>
                  <a:pt x="294318" y="276823"/>
                </a:lnTo>
                <a:close/>
                <a:moveTo>
                  <a:pt x="213312" y="276823"/>
                </a:moveTo>
                <a:cubicBezTo>
                  <a:pt x="210863" y="285195"/>
                  <a:pt x="209450" y="294225"/>
                  <a:pt x="209450" y="303537"/>
                </a:cubicBezTo>
                <a:cubicBezTo>
                  <a:pt x="209450" y="312755"/>
                  <a:pt x="210863" y="321691"/>
                  <a:pt x="213312" y="330250"/>
                </a:cubicBezTo>
                <a:lnTo>
                  <a:pt x="241758" y="330250"/>
                </a:lnTo>
                <a:cubicBezTo>
                  <a:pt x="240251" y="321973"/>
                  <a:pt x="239498" y="313037"/>
                  <a:pt x="239498" y="303537"/>
                </a:cubicBezTo>
                <a:cubicBezTo>
                  <a:pt x="239498" y="293943"/>
                  <a:pt x="240346" y="285101"/>
                  <a:pt x="241758" y="276823"/>
                </a:cubicBezTo>
                <a:close/>
                <a:moveTo>
                  <a:pt x="52952" y="253683"/>
                </a:moveTo>
                <a:cubicBezTo>
                  <a:pt x="75754" y="253683"/>
                  <a:pt x="95257" y="268166"/>
                  <a:pt x="102701" y="288291"/>
                </a:cubicBezTo>
                <a:lnTo>
                  <a:pt x="147927" y="288291"/>
                </a:lnTo>
                <a:cubicBezTo>
                  <a:pt x="147362" y="293370"/>
                  <a:pt x="147173" y="298354"/>
                  <a:pt x="147173" y="303527"/>
                </a:cubicBezTo>
                <a:cubicBezTo>
                  <a:pt x="147173" y="310768"/>
                  <a:pt x="147644" y="317822"/>
                  <a:pt x="148681" y="324781"/>
                </a:cubicBezTo>
                <a:lnTo>
                  <a:pt x="102701" y="324781"/>
                </a:lnTo>
                <a:cubicBezTo>
                  <a:pt x="95163" y="345001"/>
                  <a:pt x="75754" y="359390"/>
                  <a:pt x="52952" y="359296"/>
                </a:cubicBezTo>
                <a:cubicBezTo>
                  <a:pt x="23744" y="359296"/>
                  <a:pt x="0" y="335690"/>
                  <a:pt x="0" y="306536"/>
                </a:cubicBezTo>
                <a:cubicBezTo>
                  <a:pt x="0" y="277382"/>
                  <a:pt x="23649" y="253683"/>
                  <a:pt x="52952" y="253683"/>
                </a:cubicBezTo>
                <a:close/>
                <a:moveTo>
                  <a:pt x="554868" y="250648"/>
                </a:moveTo>
                <a:cubicBezTo>
                  <a:pt x="584067" y="250648"/>
                  <a:pt x="607709" y="274551"/>
                  <a:pt x="607709" y="303631"/>
                </a:cubicBezTo>
                <a:cubicBezTo>
                  <a:pt x="607709" y="332710"/>
                  <a:pt x="584067" y="356426"/>
                  <a:pt x="554868" y="356426"/>
                </a:cubicBezTo>
                <a:cubicBezTo>
                  <a:pt x="533109" y="356426"/>
                  <a:pt x="514554" y="343439"/>
                  <a:pt x="506359" y="324805"/>
                </a:cubicBezTo>
                <a:lnTo>
                  <a:pt x="459169" y="324805"/>
                </a:lnTo>
                <a:cubicBezTo>
                  <a:pt x="460111" y="317841"/>
                  <a:pt x="460676" y="310783"/>
                  <a:pt x="460676" y="303537"/>
                </a:cubicBezTo>
                <a:cubicBezTo>
                  <a:pt x="460676" y="298361"/>
                  <a:pt x="460394" y="293373"/>
                  <a:pt x="459923" y="288291"/>
                </a:cubicBezTo>
                <a:lnTo>
                  <a:pt x="504098" y="288291"/>
                </a:lnTo>
                <a:cubicBezTo>
                  <a:pt x="510598" y="266646"/>
                  <a:pt x="530849" y="250648"/>
                  <a:pt x="554868" y="250648"/>
                </a:cubicBezTo>
                <a:close/>
                <a:moveTo>
                  <a:pt x="341320" y="217001"/>
                </a:moveTo>
                <a:cubicBezTo>
                  <a:pt x="348950" y="227724"/>
                  <a:pt x="356391" y="241268"/>
                  <a:pt x="361571" y="257823"/>
                </a:cubicBezTo>
                <a:lnTo>
                  <a:pt x="386438" y="257823"/>
                </a:lnTo>
                <a:cubicBezTo>
                  <a:pt x="376360" y="239669"/>
                  <a:pt x="360441" y="225278"/>
                  <a:pt x="341320" y="217001"/>
                </a:cubicBezTo>
                <a:close/>
                <a:moveTo>
                  <a:pt x="266437" y="217001"/>
                </a:moveTo>
                <a:cubicBezTo>
                  <a:pt x="247410" y="225278"/>
                  <a:pt x="231397" y="239669"/>
                  <a:pt x="221413" y="257823"/>
                </a:cubicBezTo>
                <a:lnTo>
                  <a:pt x="246280" y="257823"/>
                </a:lnTo>
                <a:cubicBezTo>
                  <a:pt x="251272" y="241268"/>
                  <a:pt x="258807" y="227630"/>
                  <a:pt x="266437" y="217001"/>
                </a:cubicBezTo>
                <a:close/>
                <a:moveTo>
                  <a:pt x="313439" y="213332"/>
                </a:moveTo>
                <a:lnTo>
                  <a:pt x="313439" y="257823"/>
                </a:lnTo>
                <a:lnTo>
                  <a:pt x="341603" y="257823"/>
                </a:lnTo>
                <a:cubicBezTo>
                  <a:pt x="334067" y="237130"/>
                  <a:pt x="322576" y="222644"/>
                  <a:pt x="313439" y="213332"/>
                </a:cubicBezTo>
                <a:close/>
                <a:moveTo>
                  <a:pt x="294318" y="213238"/>
                </a:moveTo>
                <a:cubicBezTo>
                  <a:pt x="285181" y="222456"/>
                  <a:pt x="273596" y="237036"/>
                  <a:pt x="266249" y="257823"/>
                </a:cubicBezTo>
                <a:lnTo>
                  <a:pt x="294318" y="257823"/>
                </a:lnTo>
                <a:close/>
                <a:moveTo>
                  <a:pt x="303926" y="177119"/>
                </a:moveTo>
                <a:cubicBezTo>
                  <a:pt x="373722" y="177119"/>
                  <a:pt x="430520" y="233743"/>
                  <a:pt x="430520" y="303537"/>
                </a:cubicBezTo>
                <a:cubicBezTo>
                  <a:pt x="430520" y="373236"/>
                  <a:pt x="373722" y="429955"/>
                  <a:pt x="303926" y="429955"/>
                </a:cubicBezTo>
                <a:cubicBezTo>
                  <a:pt x="234035" y="429955"/>
                  <a:pt x="177331" y="373236"/>
                  <a:pt x="177331" y="303537"/>
                </a:cubicBezTo>
                <a:cubicBezTo>
                  <a:pt x="177331" y="233743"/>
                  <a:pt x="234035" y="177119"/>
                  <a:pt x="303926" y="177119"/>
                </a:cubicBezTo>
                <a:close/>
                <a:moveTo>
                  <a:pt x="481407" y="73505"/>
                </a:moveTo>
                <a:cubicBezTo>
                  <a:pt x="494931" y="73505"/>
                  <a:pt x="508468" y="78632"/>
                  <a:pt x="518779" y="88885"/>
                </a:cubicBezTo>
                <a:cubicBezTo>
                  <a:pt x="539402" y="109487"/>
                  <a:pt x="539402" y="142976"/>
                  <a:pt x="518779" y="163578"/>
                </a:cubicBezTo>
                <a:cubicBezTo>
                  <a:pt x="502677" y="179758"/>
                  <a:pt x="478758" y="183239"/>
                  <a:pt x="459266" y="174208"/>
                </a:cubicBezTo>
                <a:lnTo>
                  <a:pt x="426966" y="206475"/>
                </a:lnTo>
                <a:cubicBezTo>
                  <a:pt x="419338" y="196879"/>
                  <a:pt x="410675" y="188225"/>
                  <a:pt x="401164" y="180605"/>
                </a:cubicBezTo>
                <a:lnTo>
                  <a:pt x="406438" y="175337"/>
                </a:lnTo>
                <a:lnTo>
                  <a:pt x="433369" y="148339"/>
                </a:lnTo>
                <a:cubicBezTo>
                  <a:pt x="424518" y="128772"/>
                  <a:pt x="428002" y="104972"/>
                  <a:pt x="444105" y="88885"/>
                </a:cubicBezTo>
                <a:cubicBezTo>
                  <a:pt x="454369" y="78632"/>
                  <a:pt x="467882" y="73505"/>
                  <a:pt x="481407" y="73505"/>
                </a:cubicBezTo>
                <a:close/>
                <a:moveTo>
                  <a:pt x="126565" y="73459"/>
                </a:moveTo>
                <a:cubicBezTo>
                  <a:pt x="155674" y="73459"/>
                  <a:pt x="179414" y="97066"/>
                  <a:pt x="179414" y="126317"/>
                </a:cubicBezTo>
                <a:cubicBezTo>
                  <a:pt x="179414" y="134217"/>
                  <a:pt x="177718" y="141742"/>
                  <a:pt x="174515" y="148514"/>
                </a:cubicBezTo>
                <a:lnTo>
                  <a:pt x="206827" y="180680"/>
                </a:lnTo>
                <a:cubicBezTo>
                  <a:pt x="197124" y="188392"/>
                  <a:pt x="188457" y="197045"/>
                  <a:pt x="180921" y="206545"/>
                </a:cubicBezTo>
                <a:lnTo>
                  <a:pt x="148703" y="174284"/>
                </a:lnTo>
                <a:cubicBezTo>
                  <a:pt x="141921" y="177482"/>
                  <a:pt x="134384" y="179175"/>
                  <a:pt x="126471" y="179175"/>
                </a:cubicBezTo>
                <a:cubicBezTo>
                  <a:pt x="97174" y="179175"/>
                  <a:pt x="73529" y="155474"/>
                  <a:pt x="73717" y="126317"/>
                </a:cubicBezTo>
                <a:cubicBezTo>
                  <a:pt x="73717" y="97160"/>
                  <a:pt x="97268" y="73459"/>
                  <a:pt x="126565" y="73459"/>
                </a:cubicBezTo>
                <a:close/>
                <a:moveTo>
                  <a:pt x="303937" y="0"/>
                </a:moveTo>
                <a:cubicBezTo>
                  <a:pt x="333042" y="0"/>
                  <a:pt x="356778" y="23612"/>
                  <a:pt x="356778" y="52774"/>
                </a:cubicBezTo>
                <a:cubicBezTo>
                  <a:pt x="356778" y="75634"/>
                  <a:pt x="342367" y="95107"/>
                  <a:pt x="322116" y="102445"/>
                </a:cubicBezTo>
                <a:lnTo>
                  <a:pt x="322116" y="147976"/>
                </a:lnTo>
                <a:cubicBezTo>
                  <a:pt x="316182" y="147223"/>
                  <a:pt x="310059" y="146847"/>
                  <a:pt x="303937" y="146847"/>
                </a:cubicBezTo>
                <a:cubicBezTo>
                  <a:pt x="297720" y="146847"/>
                  <a:pt x="291692" y="147223"/>
                  <a:pt x="285664" y="147976"/>
                </a:cubicBezTo>
                <a:lnTo>
                  <a:pt x="285664" y="102633"/>
                </a:lnTo>
                <a:cubicBezTo>
                  <a:pt x="265507" y="95107"/>
                  <a:pt x="251001" y="75728"/>
                  <a:pt x="251001" y="52774"/>
                </a:cubicBezTo>
                <a:cubicBezTo>
                  <a:pt x="251001" y="23706"/>
                  <a:pt x="274643" y="0"/>
                  <a:pt x="303937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71" name="Freeform 63" descr="e7d195523061f1c01d040b208847c931fe05714e600af4f017F34198BC7EBB6073B2F92FE3C7920FD03AA04FC63D865BBAC8A3D6D34837FED10B4EC3966D135FDF3579C4C5B9BACC7090E493BE7666CD0005526B6A56630B1E2EF425258B51D1CA4E26A9BE09968881591CEF9F94026F3459C3FA5207902E606C24407DFF23AD80C1A26B1084CE98223A9B43F91A0FCD">
            <a:extLst>
              <a:ext uri="{FF2B5EF4-FFF2-40B4-BE49-F238E27FC236}">
                <a16:creationId xmlns:a16="http://schemas.microsoft.com/office/drawing/2014/main" id="{019EA988-22B6-4885-A4C5-FD9B04FBAB2A}"/>
              </a:ext>
            </a:extLst>
          </p:cNvPr>
          <p:cNvSpPr>
            <a:spLocks noEditPoints="1"/>
          </p:cNvSpPr>
          <p:nvPr/>
        </p:nvSpPr>
        <p:spPr bwMode="auto">
          <a:xfrm>
            <a:off x="6897022" y="3867636"/>
            <a:ext cx="458470" cy="530860"/>
          </a:xfrm>
          <a:custGeom>
            <a:avLst/>
            <a:gdLst>
              <a:gd name="T0" fmla="*/ 22 w 171"/>
              <a:gd name="T1" fmla="*/ 64 h 198"/>
              <a:gd name="T2" fmla="*/ 8 w 171"/>
              <a:gd name="T3" fmla="*/ 102 h 198"/>
              <a:gd name="T4" fmla="*/ 16 w 171"/>
              <a:gd name="T5" fmla="*/ 121 h 198"/>
              <a:gd name="T6" fmla="*/ 10 w 171"/>
              <a:gd name="T7" fmla="*/ 131 h 198"/>
              <a:gd name="T8" fmla="*/ 17 w 171"/>
              <a:gd name="T9" fmla="*/ 162 h 198"/>
              <a:gd name="T10" fmla="*/ 83 w 171"/>
              <a:gd name="T11" fmla="*/ 198 h 198"/>
              <a:gd name="T12" fmla="*/ 123 w 171"/>
              <a:gd name="T13" fmla="*/ 13 h 198"/>
              <a:gd name="T14" fmla="*/ 91 w 171"/>
              <a:gd name="T15" fmla="*/ 89 h 198"/>
              <a:gd name="T16" fmla="*/ 84 w 171"/>
              <a:gd name="T17" fmla="*/ 98 h 198"/>
              <a:gd name="T18" fmla="*/ 74 w 171"/>
              <a:gd name="T19" fmla="*/ 92 h 198"/>
              <a:gd name="T20" fmla="*/ 63 w 171"/>
              <a:gd name="T21" fmla="*/ 96 h 198"/>
              <a:gd name="T22" fmla="*/ 58 w 171"/>
              <a:gd name="T23" fmla="*/ 86 h 198"/>
              <a:gd name="T24" fmla="*/ 46 w 171"/>
              <a:gd name="T25" fmla="*/ 84 h 198"/>
              <a:gd name="T26" fmla="*/ 47 w 171"/>
              <a:gd name="T27" fmla="*/ 73 h 198"/>
              <a:gd name="T28" fmla="*/ 37 w 171"/>
              <a:gd name="T29" fmla="*/ 65 h 198"/>
              <a:gd name="T30" fmla="*/ 44 w 171"/>
              <a:gd name="T31" fmla="*/ 55 h 198"/>
              <a:gd name="T32" fmla="*/ 40 w 171"/>
              <a:gd name="T33" fmla="*/ 44 h 198"/>
              <a:gd name="T34" fmla="*/ 50 w 171"/>
              <a:gd name="T35" fmla="*/ 39 h 198"/>
              <a:gd name="T36" fmla="*/ 52 w 171"/>
              <a:gd name="T37" fmla="*/ 28 h 198"/>
              <a:gd name="T38" fmla="*/ 64 w 171"/>
              <a:gd name="T39" fmla="*/ 28 h 198"/>
              <a:gd name="T40" fmla="*/ 71 w 171"/>
              <a:gd name="T41" fmla="*/ 19 h 198"/>
              <a:gd name="T42" fmla="*/ 81 w 171"/>
              <a:gd name="T43" fmla="*/ 26 h 198"/>
              <a:gd name="T44" fmla="*/ 91 w 171"/>
              <a:gd name="T45" fmla="*/ 21 h 198"/>
              <a:gd name="T46" fmla="*/ 97 w 171"/>
              <a:gd name="T47" fmla="*/ 32 h 198"/>
              <a:gd name="T48" fmla="*/ 108 w 171"/>
              <a:gd name="T49" fmla="*/ 33 h 198"/>
              <a:gd name="T50" fmla="*/ 108 w 171"/>
              <a:gd name="T51" fmla="*/ 45 h 198"/>
              <a:gd name="T52" fmla="*/ 117 w 171"/>
              <a:gd name="T53" fmla="*/ 52 h 198"/>
              <a:gd name="T54" fmla="*/ 111 w 171"/>
              <a:gd name="T55" fmla="*/ 62 h 198"/>
              <a:gd name="T56" fmla="*/ 115 w 171"/>
              <a:gd name="T57" fmla="*/ 73 h 198"/>
              <a:gd name="T58" fmla="*/ 104 w 171"/>
              <a:gd name="T59" fmla="*/ 78 h 198"/>
              <a:gd name="T60" fmla="*/ 103 w 171"/>
              <a:gd name="T61" fmla="*/ 90 h 198"/>
              <a:gd name="T62" fmla="*/ 138 w 171"/>
              <a:gd name="T63" fmla="*/ 104 h 198"/>
              <a:gd name="T64" fmla="*/ 139 w 171"/>
              <a:gd name="T65" fmla="*/ 113 h 198"/>
              <a:gd name="T66" fmla="*/ 131 w 171"/>
              <a:gd name="T67" fmla="*/ 119 h 198"/>
              <a:gd name="T68" fmla="*/ 123 w 171"/>
              <a:gd name="T69" fmla="*/ 116 h 198"/>
              <a:gd name="T70" fmla="*/ 119 w 171"/>
              <a:gd name="T71" fmla="*/ 122 h 198"/>
              <a:gd name="T72" fmla="*/ 114 w 171"/>
              <a:gd name="T73" fmla="*/ 113 h 198"/>
              <a:gd name="T74" fmla="*/ 105 w 171"/>
              <a:gd name="T75" fmla="*/ 109 h 198"/>
              <a:gd name="T76" fmla="*/ 104 w 171"/>
              <a:gd name="T77" fmla="*/ 100 h 198"/>
              <a:gd name="T78" fmla="*/ 111 w 171"/>
              <a:gd name="T79" fmla="*/ 94 h 198"/>
              <a:gd name="T80" fmla="*/ 113 w 171"/>
              <a:gd name="T81" fmla="*/ 84 h 198"/>
              <a:gd name="T82" fmla="*/ 121 w 171"/>
              <a:gd name="T83" fmla="*/ 87 h 198"/>
              <a:gd name="T84" fmla="*/ 126 w 171"/>
              <a:gd name="T85" fmla="*/ 82 h 198"/>
              <a:gd name="T86" fmla="*/ 134 w 171"/>
              <a:gd name="T87" fmla="*/ 86 h 198"/>
              <a:gd name="T88" fmla="*/ 136 w 171"/>
              <a:gd name="T89" fmla="*/ 94 h 198"/>
              <a:gd name="T90" fmla="*/ 144 w 171"/>
              <a:gd name="T91" fmla="*/ 101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1" h="198">
                <a:moveTo>
                  <a:pt x="123" y="13"/>
                </a:moveTo>
                <a:cubicBezTo>
                  <a:pt x="95" y="1"/>
                  <a:pt x="72" y="0"/>
                  <a:pt x="47" y="16"/>
                </a:cubicBezTo>
                <a:cubicBezTo>
                  <a:pt x="28" y="29"/>
                  <a:pt x="22" y="60"/>
                  <a:pt x="22" y="64"/>
                </a:cubicBezTo>
                <a:cubicBezTo>
                  <a:pt x="22" y="68"/>
                  <a:pt x="26" y="73"/>
                  <a:pt x="14" y="82"/>
                </a:cubicBezTo>
                <a:cubicBezTo>
                  <a:pt x="2" y="90"/>
                  <a:pt x="0" y="88"/>
                  <a:pt x="1" y="93"/>
                </a:cubicBezTo>
                <a:cubicBezTo>
                  <a:pt x="2" y="97"/>
                  <a:pt x="6" y="100"/>
                  <a:pt x="8" y="102"/>
                </a:cubicBezTo>
                <a:cubicBezTo>
                  <a:pt x="10" y="104"/>
                  <a:pt x="11" y="106"/>
                  <a:pt x="9" y="109"/>
                </a:cubicBezTo>
                <a:cubicBezTo>
                  <a:pt x="7" y="111"/>
                  <a:pt x="4" y="111"/>
                  <a:pt x="6" y="116"/>
                </a:cubicBezTo>
                <a:cubicBezTo>
                  <a:pt x="8" y="120"/>
                  <a:pt x="14" y="120"/>
                  <a:pt x="16" y="121"/>
                </a:cubicBezTo>
                <a:cubicBezTo>
                  <a:pt x="16" y="121"/>
                  <a:pt x="10" y="120"/>
                  <a:pt x="8" y="121"/>
                </a:cubicBezTo>
                <a:cubicBezTo>
                  <a:pt x="6" y="122"/>
                  <a:pt x="4" y="125"/>
                  <a:pt x="5" y="127"/>
                </a:cubicBezTo>
                <a:cubicBezTo>
                  <a:pt x="6" y="129"/>
                  <a:pt x="9" y="130"/>
                  <a:pt x="10" y="131"/>
                </a:cubicBezTo>
                <a:cubicBezTo>
                  <a:pt x="11" y="131"/>
                  <a:pt x="11" y="135"/>
                  <a:pt x="11" y="136"/>
                </a:cubicBezTo>
                <a:cubicBezTo>
                  <a:pt x="11" y="140"/>
                  <a:pt x="9" y="143"/>
                  <a:pt x="7" y="147"/>
                </a:cubicBezTo>
                <a:cubicBezTo>
                  <a:pt x="5" y="151"/>
                  <a:pt x="8" y="160"/>
                  <a:pt x="17" y="162"/>
                </a:cubicBezTo>
                <a:cubicBezTo>
                  <a:pt x="26" y="164"/>
                  <a:pt x="30" y="164"/>
                  <a:pt x="36" y="164"/>
                </a:cubicBezTo>
                <a:cubicBezTo>
                  <a:pt x="48" y="165"/>
                  <a:pt x="57" y="183"/>
                  <a:pt x="58" y="197"/>
                </a:cubicBezTo>
                <a:cubicBezTo>
                  <a:pt x="63" y="198"/>
                  <a:pt x="78" y="198"/>
                  <a:pt x="83" y="198"/>
                </a:cubicBezTo>
                <a:cubicBezTo>
                  <a:pt x="100" y="198"/>
                  <a:pt x="117" y="194"/>
                  <a:pt x="131" y="186"/>
                </a:cubicBezTo>
                <a:cubicBezTo>
                  <a:pt x="124" y="144"/>
                  <a:pt x="147" y="140"/>
                  <a:pt x="159" y="100"/>
                </a:cubicBezTo>
                <a:cubicBezTo>
                  <a:pt x="164" y="83"/>
                  <a:pt x="171" y="35"/>
                  <a:pt x="123" y="13"/>
                </a:cubicBezTo>
                <a:close/>
                <a:moveTo>
                  <a:pt x="98" y="93"/>
                </a:moveTo>
                <a:cubicBezTo>
                  <a:pt x="97" y="95"/>
                  <a:pt x="97" y="95"/>
                  <a:pt x="97" y="95"/>
                </a:cubicBezTo>
                <a:cubicBezTo>
                  <a:pt x="91" y="89"/>
                  <a:pt x="91" y="89"/>
                  <a:pt x="91" y="89"/>
                </a:cubicBezTo>
                <a:cubicBezTo>
                  <a:pt x="89" y="90"/>
                  <a:pt x="88" y="90"/>
                  <a:pt x="86" y="91"/>
                </a:cubicBezTo>
                <a:cubicBezTo>
                  <a:pt x="86" y="98"/>
                  <a:pt x="86" y="98"/>
                  <a:pt x="86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78" y="99"/>
                  <a:pt x="78" y="99"/>
                  <a:pt x="78" y="99"/>
                </a:cubicBezTo>
                <a:cubicBezTo>
                  <a:pt x="76" y="99"/>
                  <a:pt x="76" y="99"/>
                  <a:pt x="76" y="99"/>
                </a:cubicBezTo>
                <a:cubicBezTo>
                  <a:pt x="74" y="92"/>
                  <a:pt x="74" y="92"/>
                  <a:pt x="74" y="92"/>
                </a:cubicBezTo>
                <a:cubicBezTo>
                  <a:pt x="72" y="92"/>
                  <a:pt x="70" y="91"/>
                  <a:pt x="69" y="91"/>
                </a:cubicBezTo>
                <a:cubicBezTo>
                  <a:pt x="65" y="97"/>
                  <a:pt x="65" y="97"/>
                  <a:pt x="65" y="97"/>
                </a:cubicBezTo>
                <a:cubicBezTo>
                  <a:pt x="63" y="96"/>
                  <a:pt x="63" y="96"/>
                  <a:pt x="63" y="96"/>
                </a:cubicBezTo>
                <a:cubicBezTo>
                  <a:pt x="58" y="94"/>
                  <a:pt x="58" y="94"/>
                  <a:pt x="58" y="94"/>
                </a:cubicBezTo>
                <a:cubicBezTo>
                  <a:pt x="56" y="93"/>
                  <a:pt x="56" y="93"/>
                  <a:pt x="56" y="93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85"/>
                  <a:pt x="55" y="84"/>
                  <a:pt x="54" y="82"/>
                </a:cubicBezTo>
                <a:cubicBezTo>
                  <a:pt x="47" y="86"/>
                  <a:pt x="47" y="86"/>
                  <a:pt x="47" y="86"/>
                </a:cubicBezTo>
                <a:cubicBezTo>
                  <a:pt x="46" y="84"/>
                  <a:pt x="46" y="84"/>
                  <a:pt x="46" y="84"/>
                </a:cubicBezTo>
                <a:cubicBezTo>
                  <a:pt x="43" y="80"/>
                  <a:pt x="43" y="80"/>
                  <a:pt x="43" y="80"/>
                </a:cubicBezTo>
                <a:cubicBezTo>
                  <a:pt x="41" y="78"/>
                  <a:pt x="41" y="78"/>
                  <a:pt x="41" y="78"/>
                </a:cubicBezTo>
                <a:cubicBezTo>
                  <a:pt x="47" y="73"/>
                  <a:pt x="47" y="73"/>
                  <a:pt x="47" y="73"/>
                </a:cubicBezTo>
                <a:cubicBezTo>
                  <a:pt x="46" y="71"/>
                  <a:pt x="45" y="69"/>
                  <a:pt x="45" y="68"/>
                </a:cubicBezTo>
                <a:cubicBezTo>
                  <a:pt x="38" y="67"/>
                  <a:pt x="38" y="67"/>
                  <a:pt x="38" y="67"/>
                </a:cubicBezTo>
                <a:cubicBezTo>
                  <a:pt x="37" y="65"/>
                  <a:pt x="37" y="65"/>
                  <a:pt x="37" y="65"/>
                </a:cubicBezTo>
                <a:cubicBezTo>
                  <a:pt x="37" y="60"/>
                  <a:pt x="37" y="60"/>
                  <a:pt x="37" y="60"/>
                </a:cubicBezTo>
                <a:cubicBezTo>
                  <a:pt x="36" y="58"/>
                  <a:pt x="36" y="58"/>
                  <a:pt x="36" y="58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4"/>
                  <a:pt x="44" y="52"/>
                  <a:pt x="45" y="50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4"/>
                  <a:pt x="40" y="44"/>
                  <a:pt x="40" y="44"/>
                </a:cubicBezTo>
                <a:cubicBezTo>
                  <a:pt x="42" y="39"/>
                  <a:pt x="42" y="39"/>
                  <a:pt x="42" y="39"/>
                </a:cubicBezTo>
                <a:cubicBezTo>
                  <a:pt x="43" y="37"/>
                  <a:pt x="43" y="37"/>
                  <a:pt x="43" y="37"/>
                </a:cubicBezTo>
                <a:cubicBezTo>
                  <a:pt x="50" y="39"/>
                  <a:pt x="50" y="39"/>
                  <a:pt x="50" y="39"/>
                </a:cubicBezTo>
                <a:cubicBezTo>
                  <a:pt x="51" y="38"/>
                  <a:pt x="52" y="36"/>
                  <a:pt x="54" y="35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8"/>
                  <a:pt x="52" y="28"/>
                  <a:pt x="52" y="28"/>
                </a:cubicBezTo>
                <a:cubicBezTo>
                  <a:pt x="56" y="24"/>
                  <a:pt x="56" y="24"/>
                  <a:pt x="56" y="24"/>
                </a:cubicBezTo>
                <a:cubicBezTo>
                  <a:pt x="58" y="23"/>
                  <a:pt x="58" y="23"/>
                  <a:pt x="58" y="23"/>
                </a:cubicBezTo>
                <a:cubicBezTo>
                  <a:pt x="64" y="28"/>
                  <a:pt x="64" y="28"/>
                  <a:pt x="64" y="28"/>
                </a:cubicBezTo>
                <a:cubicBezTo>
                  <a:pt x="65" y="28"/>
                  <a:pt x="67" y="27"/>
                  <a:pt x="68" y="27"/>
                </a:cubicBezTo>
                <a:cubicBezTo>
                  <a:pt x="69" y="19"/>
                  <a:pt x="69" y="19"/>
                  <a:pt x="69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8"/>
                  <a:pt x="78" y="18"/>
                  <a:pt x="78" y="18"/>
                </a:cubicBezTo>
                <a:cubicBezTo>
                  <a:pt x="81" y="26"/>
                  <a:pt x="81" y="26"/>
                  <a:pt x="81" y="26"/>
                </a:cubicBezTo>
                <a:cubicBezTo>
                  <a:pt x="82" y="26"/>
                  <a:pt x="84" y="26"/>
                  <a:pt x="86" y="26"/>
                </a:cubicBezTo>
                <a:cubicBezTo>
                  <a:pt x="89" y="20"/>
                  <a:pt x="89" y="20"/>
                  <a:pt x="89" y="20"/>
                </a:cubicBezTo>
                <a:cubicBezTo>
                  <a:pt x="91" y="21"/>
                  <a:pt x="91" y="21"/>
                  <a:pt x="91" y="21"/>
                </a:cubicBezTo>
                <a:cubicBezTo>
                  <a:pt x="97" y="23"/>
                  <a:pt x="97" y="23"/>
                  <a:pt x="97" y="23"/>
                </a:cubicBezTo>
                <a:cubicBezTo>
                  <a:pt x="99" y="24"/>
                  <a:pt x="99" y="24"/>
                  <a:pt x="99" y="24"/>
                </a:cubicBezTo>
                <a:cubicBezTo>
                  <a:pt x="97" y="32"/>
                  <a:pt x="97" y="32"/>
                  <a:pt x="97" y="32"/>
                </a:cubicBezTo>
                <a:cubicBezTo>
                  <a:pt x="98" y="33"/>
                  <a:pt x="100" y="34"/>
                  <a:pt x="101" y="35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12" y="38"/>
                  <a:pt x="112" y="38"/>
                  <a:pt x="112" y="38"/>
                </a:cubicBezTo>
                <a:cubicBezTo>
                  <a:pt x="113" y="39"/>
                  <a:pt x="113" y="39"/>
                  <a:pt x="113" y="39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9" y="46"/>
                  <a:pt x="109" y="48"/>
                  <a:pt x="110" y="50"/>
                </a:cubicBezTo>
                <a:cubicBezTo>
                  <a:pt x="117" y="50"/>
                  <a:pt x="117" y="50"/>
                  <a:pt x="117" y="50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10" y="64"/>
                  <a:pt x="110" y="66"/>
                  <a:pt x="110" y="67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5" y="73"/>
                  <a:pt x="115" y="73"/>
                  <a:pt x="115" y="73"/>
                </a:cubicBezTo>
                <a:cubicBezTo>
                  <a:pt x="113" y="78"/>
                  <a:pt x="113" y="78"/>
                  <a:pt x="113" y="78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3" y="80"/>
                  <a:pt x="102" y="81"/>
                  <a:pt x="101" y="82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3" y="90"/>
                  <a:pt x="103" y="90"/>
                  <a:pt x="103" y="90"/>
                </a:cubicBezTo>
                <a:lnTo>
                  <a:pt x="98" y="93"/>
                </a:lnTo>
                <a:close/>
                <a:moveTo>
                  <a:pt x="142" y="103"/>
                </a:moveTo>
                <a:cubicBezTo>
                  <a:pt x="138" y="104"/>
                  <a:pt x="138" y="104"/>
                  <a:pt x="138" y="104"/>
                </a:cubicBezTo>
                <a:cubicBezTo>
                  <a:pt x="137" y="106"/>
                  <a:pt x="137" y="107"/>
                  <a:pt x="136" y="109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9" y="113"/>
                  <a:pt x="139" y="113"/>
                  <a:pt x="139" y="113"/>
                </a:cubicBezTo>
                <a:cubicBezTo>
                  <a:pt x="139" y="114"/>
                  <a:pt x="139" y="115"/>
                  <a:pt x="139" y="115"/>
                </a:cubicBezTo>
                <a:cubicBezTo>
                  <a:pt x="134" y="119"/>
                  <a:pt x="134" y="119"/>
                  <a:pt x="134" y="119"/>
                </a:cubicBezTo>
                <a:cubicBezTo>
                  <a:pt x="133" y="120"/>
                  <a:pt x="132" y="120"/>
                  <a:pt x="131" y="119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8" y="116"/>
                  <a:pt x="126" y="116"/>
                  <a:pt x="125" y="116"/>
                </a:cubicBezTo>
                <a:cubicBezTo>
                  <a:pt x="124" y="116"/>
                  <a:pt x="124" y="116"/>
                  <a:pt x="123" y="116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2"/>
                  <a:pt x="120" y="122"/>
                  <a:pt x="119" y="122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2" y="119"/>
                  <a:pt x="112" y="118"/>
                  <a:pt x="112" y="117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3" y="112"/>
                  <a:pt x="111" y="110"/>
                  <a:pt x="110" y="108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4" y="109"/>
                  <a:pt x="104" y="109"/>
                  <a:pt x="104" y="108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1"/>
                  <a:pt x="103" y="100"/>
                  <a:pt x="104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9" y="97"/>
                  <a:pt x="110" y="95"/>
                  <a:pt x="111" y="94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7" y="89"/>
                  <a:pt x="107" y="88"/>
                  <a:pt x="108" y="88"/>
                </a:cubicBezTo>
                <a:cubicBezTo>
                  <a:pt x="113" y="84"/>
                  <a:pt x="113" y="84"/>
                  <a:pt x="113" y="84"/>
                </a:cubicBezTo>
                <a:cubicBezTo>
                  <a:pt x="114" y="83"/>
                  <a:pt x="115" y="83"/>
                  <a:pt x="115" y="84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119" y="87"/>
                  <a:pt x="120" y="87"/>
                  <a:pt x="121" y="87"/>
                </a:cubicBezTo>
                <a:cubicBezTo>
                  <a:pt x="122" y="87"/>
                  <a:pt x="123" y="87"/>
                  <a:pt x="124" y="87"/>
                </a:cubicBezTo>
                <a:cubicBezTo>
                  <a:pt x="124" y="87"/>
                  <a:pt x="124" y="87"/>
                  <a:pt x="124" y="87"/>
                </a:cubicBezTo>
                <a:cubicBezTo>
                  <a:pt x="126" y="82"/>
                  <a:pt x="126" y="82"/>
                  <a:pt x="126" y="82"/>
                </a:cubicBezTo>
                <a:cubicBezTo>
                  <a:pt x="126" y="81"/>
                  <a:pt x="127" y="81"/>
                  <a:pt x="128" y="81"/>
                </a:cubicBezTo>
                <a:cubicBezTo>
                  <a:pt x="133" y="84"/>
                  <a:pt x="133" y="84"/>
                  <a:pt x="133" y="84"/>
                </a:cubicBezTo>
                <a:cubicBezTo>
                  <a:pt x="134" y="84"/>
                  <a:pt x="135" y="85"/>
                  <a:pt x="134" y="86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4" y="91"/>
                  <a:pt x="135" y="93"/>
                  <a:pt x="136" y="94"/>
                </a:cubicBezTo>
                <a:cubicBezTo>
                  <a:pt x="136" y="94"/>
                  <a:pt x="136" y="94"/>
                  <a:pt x="136" y="94"/>
                </a:cubicBezTo>
                <a:cubicBezTo>
                  <a:pt x="141" y="94"/>
                  <a:pt x="141" y="94"/>
                  <a:pt x="141" y="94"/>
                </a:cubicBezTo>
                <a:cubicBezTo>
                  <a:pt x="142" y="94"/>
                  <a:pt x="143" y="94"/>
                  <a:pt x="143" y="95"/>
                </a:cubicBezTo>
                <a:cubicBezTo>
                  <a:pt x="144" y="101"/>
                  <a:pt x="144" y="101"/>
                  <a:pt x="144" y="101"/>
                </a:cubicBezTo>
                <a:cubicBezTo>
                  <a:pt x="144" y="102"/>
                  <a:pt x="143" y="103"/>
                  <a:pt x="142" y="10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" name="ïṡḻíḓê" descr="e7d195523061f1c01d040b208847c931fe05714e600af4f017F34198BC7EBB6073B2F92FE3C7920FD03AA04FC63D865BBAC8A3D6D34837FED10B4EC3966D135FDF3579C4C5B9BACC7090E493BE7666CD0005526B6A56630B1E2EF425258B51D1CA4E26A9BE09968881591CEF9F94026F3459C3FA5207902E606C24407DFF23AD80C1A26B1084CE98223A9B43F91A0FCD">
            <a:extLst>
              <a:ext uri="{FF2B5EF4-FFF2-40B4-BE49-F238E27FC236}">
                <a16:creationId xmlns:a16="http://schemas.microsoft.com/office/drawing/2014/main" id="{BE8C99F2-ECC1-4FA3-97D9-AD7A3FB8EFF6}"/>
              </a:ext>
            </a:extLst>
          </p:cNvPr>
          <p:cNvSpPr/>
          <p:nvPr/>
        </p:nvSpPr>
        <p:spPr bwMode="auto">
          <a:xfrm>
            <a:off x="1817126" y="3836449"/>
            <a:ext cx="491583" cy="553127"/>
          </a:xfrm>
          <a:custGeom>
            <a:avLst/>
            <a:gdLst>
              <a:gd name="T0" fmla="*/ 3497 w 9467"/>
              <a:gd name="T1" fmla="*/ 1130 h 10667"/>
              <a:gd name="T2" fmla="*/ 4604 w 9467"/>
              <a:gd name="T3" fmla="*/ 0 h 10667"/>
              <a:gd name="T4" fmla="*/ 5711 w 9467"/>
              <a:gd name="T5" fmla="*/ 1130 h 10667"/>
              <a:gd name="T6" fmla="*/ 4604 w 9467"/>
              <a:gd name="T7" fmla="*/ 2260 h 10667"/>
              <a:gd name="T8" fmla="*/ 3497 w 9467"/>
              <a:gd name="T9" fmla="*/ 1130 h 10667"/>
              <a:gd name="T10" fmla="*/ 9467 w 9467"/>
              <a:gd name="T11" fmla="*/ 9539 h 10667"/>
              <a:gd name="T12" fmla="*/ 4733 w 9467"/>
              <a:gd name="T13" fmla="*/ 10667 h 10667"/>
              <a:gd name="T14" fmla="*/ 0 w 9467"/>
              <a:gd name="T15" fmla="*/ 9539 h 10667"/>
              <a:gd name="T16" fmla="*/ 2800 w 9467"/>
              <a:gd name="T17" fmla="*/ 8515 h 10667"/>
              <a:gd name="T18" fmla="*/ 2767 w 9467"/>
              <a:gd name="T19" fmla="*/ 8821 h 10667"/>
              <a:gd name="T20" fmla="*/ 1988 w 9467"/>
              <a:gd name="T21" fmla="*/ 9270 h 10667"/>
              <a:gd name="T22" fmla="*/ 3251 w 9467"/>
              <a:gd name="T23" fmla="*/ 9818 h 10667"/>
              <a:gd name="T24" fmla="*/ 3646 w 9467"/>
              <a:gd name="T25" fmla="*/ 6257 h 10667"/>
              <a:gd name="T26" fmla="*/ 3653 w 9467"/>
              <a:gd name="T27" fmla="*/ 6121 h 10667"/>
              <a:gd name="T28" fmla="*/ 3607 w 9467"/>
              <a:gd name="T29" fmla="*/ 6133 h 10667"/>
              <a:gd name="T30" fmla="*/ 3376 w 9467"/>
              <a:gd name="T31" fmla="*/ 6062 h 10667"/>
              <a:gd name="T32" fmla="*/ 2445 w 9467"/>
              <a:gd name="T33" fmla="*/ 3934 h 10667"/>
              <a:gd name="T34" fmla="*/ 4502 w 9467"/>
              <a:gd name="T35" fmla="*/ 2379 h 10667"/>
              <a:gd name="T36" fmla="*/ 4506 w 9467"/>
              <a:gd name="T37" fmla="*/ 2379 h 10667"/>
              <a:gd name="T38" fmla="*/ 4196 w 9467"/>
              <a:gd name="T39" fmla="*/ 4919 h 10667"/>
              <a:gd name="T40" fmla="*/ 4605 w 9467"/>
              <a:gd name="T41" fmla="*/ 5334 h 10667"/>
              <a:gd name="T42" fmla="*/ 4963 w 9467"/>
              <a:gd name="T43" fmla="*/ 4919 h 10667"/>
              <a:gd name="T44" fmla="*/ 4718 w 9467"/>
              <a:gd name="T45" fmla="*/ 2377 h 10667"/>
              <a:gd name="T46" fmla="*/ 6619 w 9467"/>
              <a:gd name="T47" fmla="*/ 3552 h 10667"/>
              <a:gd name="T48" fmla="*/ 7114 w 9467"/>
              <a:gd name="T49" fmla="*/ 2497 h 10667"/>
              <a:gd name="T50" fmla="*/ 7158 w 9467"/>
              <a:gd name="T51" fmla="*/ 2339 h 10667"/>
              <a:gd name="T52" fmla="*/ 6834 w 9467"/>
              <a:gd name="T53" fmla="*/ 1702 h 10667"/>
              <a:gd name="T54" fmla="*/ 7360 w 9467"/>
              <a:gd name="T55" fmla="*/ 1440 h 10667"/>
              <a:gd name="T56" fmla="*/ 7017 w 9467"/>
              <a:gd name="T57" fmla="*/ 766 h 10667"/>
              <a:gd name="T58" fmla="*/ 7129 w 9467"/>
              <a:gd name="T59" fmla="*/ 710 h 10667"/>
              <a:gd name="T60" fmla="*/ 7472 w 9467"/>
              <a:gd name="T61" fmla="*/ 1385 h 10667"/>
              <a:gd name="T62" fmla="*/ 7617 w 9467"/>
              <a:gd name="T63" fmla="*/ 1669 h 10667"/>
              <a:gd name="T64" fmla="*/ 7641 w 9467"/>
              <a:gd name="T65" fmla="*/ 1717 h 10667"/>
              <a:gd name="T66" fmla="*/ 8199 w 9467"/>
              <a:gd name="T67" fmla="*/ 2813 h 10667"/>
              <a:gd name="T68" fmla="*/ 7810 w 9467"/>
              <a:gd name="T69" fmla="*/ 3005 h 10667"/>
              <a:gd name="T70" fmla="*/ 6666 w 9467"/>
              <a:gd name="T71" fmla="*/ 4549 h 10667"/>
              <a:gd name="T72" fmla="*/ 6546 w 9467"/>
              <a:gd name="T73" fmla="*/ 4563 h 10667"/>
              <a:gd name="T74" fmla="*/ 6080 w 9467"/>
              <a:gd name="T75" fmla="*/ 4261 h 10667"/>
              <a:gd name="T76" fmla="*/ 5482 w 9467"/>
              <a:gd name="T77" fmla="*/ 3487 h 10667"/>
              <a:gd name="T78" fmla="*/ 5697 w 9467"/>
              <a:gd name="T79" fmla="*/ 6115 h 10667"/>
              <a:gd name="T80" fmla="*/ 5695 w 9467"/>
              <a:gd name="T81" fmla="*/ 6126 h 10667"/>
              <a:gd name="T82" fmla="*/ 6302 w 9467"/>
              <a:gd name="T83" fmla="*/ 9792 h 10667"/>
              <a:gd name="T84" fmla="*/ 7422 w 9467"/>
              <a:gd name="T85" fmla="*/ 9270 h 10667"/>
              <a:gd name="T86" fmla="*/ 6753 w 9467"/>
              <a:gd name="T87" fmla="*/ 8849 h 10667"/>
              <a:gd name="T88" fmla="*/ 6694 w 9467"/>
              <a:gd name="T89" fmla="*/ 8516 h 10667"/>
              <a:gd name="T90" fmla="*/ 9467 w 9467"/>
              <a:gd name="T91" fmla="*/ 9539 h 10667"/>
              <a:gd name="T92" fmla="*/ 3699 w 9467"/>
              <a:gd name="T93" fmla="*/ 5275 h 10667"/>
              <a:gd name="T94" fmla="*/ 3795 w 9467"/>
              <a:gd name="T95" fmla="*/ 3464 h 10667"/>
              <a:gd name="T96" fmla="*/ 3183 w 9467"/>
              <a:gd name="T97" fmla="*/ 4286 h 10667"/>
              <a:gd name="T98" fmla="*/ 3699 w 9467"/>
              <a:gd name="T99" fmla="*/ 5275 h 10667"/>
              <a:gd name="T100" fmla="*/ 5283 w 9467"/>
              <a:gd name="T101" fmla="*/ 9903 h 10667"/>
              <a:gd name="T102" fmla="*/ 4677 w 9467"/>
              <a:gd name="T103" fmla="*/ 6245 h 10667"/>
              <a:gd name="T104" fmla="*/ 4270 w 9467"/>
              <a:gd name="T105" fmla="*/ 9910 h 10667"/>
              <a:gd name="T106" fmla="*/ 4705 w 9467"/>
              <a:gd name="T107" fmla="*/ 9919 h 10667"/>
              <a:gd name="T108" fmla="*/ 5283 w 9467"/>
              <a:gd name="T109" fmla="*/ 9903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467" h="10667">
                <a:moveTo>
                  <a:pt x="3497" y="1130"/>
                </a:moveTo>
                <a:cubicBezTo>
                  <a:pt x="3497" y="506"/>
                  <a:pt x="3993" y="0"/>
                  <a:pt x="4604" y="0"/>
                </a:cubicBezTo>
                <a:cubicBezTo>
                  <a:pt x="5215" y="0"/>
                  <a:pt x="5711" y="506"/>
                  <a:pt x="5711" y="1130"/>
                </a:cubicBezTo>
                <a:cubicBezTo>
                  <a:pt x="5711" y="1755"/>
                  <a:pt x="5215" y="2260"/>
                  <a:pt x="4604" y="2260"/>
                </a:cubicBezTo>
                <a:cubicBezTo>
                  <a:pt x="3993" y="2260"/>
                  <a:pt x="3497" y="1755"/>
                  <a:pt x="3497" y="1130"/>
                </a:cubicBezTo>
                <a:close/>
                <a:moveTo>
                  <a:pt x="9467" y="9539"/>
                </a:moveTo>
                <a:cubicBezTo>
                  <a:pt x="9467" y="10161"/>
                  <a:pt x="7347" y="10667"/>
                  <a:pt x="4733" y="10667"/>
                </a:cubicBezTo>
                <a:cubicBezTo>
                  <a:pt x="2119" y="10667"/>
                  <a:pt x="0" y="10161"/>
                  <a:pt x="0" y="9539"/>
                </a:cubicBezTo>
                <a:cubicBezTo>
                  <a:pt x="0" y="9081"/>
                  <a:pt x="1155" y="8691"/>
                  <a:pt x="2800" y="8515"/>
                </a:cubicBezTo>
                <a:lnTo>
                  <a:pt x="2767" y="8821"/>
                </a:lnTo>
                <a:cubicBezTo>
                  <a:pt x="2287" y="8938"/>
                  <a:pt x="1988" y="9096"/>
                  <a:pt x="1988" y="9270"/>
                </a:cubicBezTo>
                <a:cubicBezTo>
                  <a:pt x="1988" y="9501"/>
                  <a:pt x="2493" y="9703"/>
                  <a:pt x="3251" y="9818"/>
                </a:cubicBezTo>
                <a:lnTo>
                  <a:pt x="3646" y="6257"/>
                </a:lnTo>
                <a:lnTo>
                  <a:pt x="3653" y="6121"/>
                </a:lnTo>
                <a:cubicBezTo>
                  <a:pt x="3637" y="6124"/>
                  <a:pt x="3623" y="6133"/>
                  <a:pt x="3607" y="6133"/>
                </a:cubicBezTo>
                <a:cubicBezTo>
                  <a:pt x="3527" y="6133"/>
                  <a:pt x="3446" y="6110"/>
                  <a:pt x="3376" y="6062"/>
                </a:cubicBezTo>
                <a:cubicBezTo>
                  <a:pt x="2867" y="5717"/>
                  <a:pt x="2110" y="4619"/>
                  <a:pt x="2445" y="3934"/>
                </a:cubicBezTo>
                <a:cubicBezTo>
                  <a:pt x="3162" y="2467"/>
                  <a:pt x="4188" y="2372"/>
                  <a:pt x="4502" y="2379"/>
                </a:cubicBezTo>
                <a:cubicBezTo>
                  <a:pt x="4503" y="2379"/>
                  <a:pt x="4505" y="2379"/>
                  <a:pt x="4506" y="2379"/>
                </a:cubicBezTo>
                <a:lnTo>
                  <a:pt x="4196" y="4919"/>
                </a:lnTo>
                <a:lnTo>
                  <a:pt x="4605" y="5334"/>
                </a:lnTo>
                <a:lnTo>
                  <a:pt x="4963" y="4919"/>
                </a:lnTo>
                <a:lnTo>
                  <a:pt x="4718" y="2377"/>
                </a:lnTo>
                <a:cubicBezTo>
                  <a:pt x="5130" y="2393"/>
                  <a:pt x="5983" y="2555"/>
                  <a:pt x="6619" y="3552"/>
                </a:cubicBezTo>
                <a:cubicBezTo>
                  <a:pt x="6837" y="3225"/>
                  <a:pt x="7102" y="2671"/>
                  <a:pt x="7114" y="2497"/>
                </a:cubicBezTo>
                <a:cubicBezTo>
                  <a:pt x="7118" y="2441"/>
                  <a:pt x="7134" y="2388"/>
                  <a:pt x="7158" y="2339"/>
                </a:cubicBezTo>
                <a:lnTo>
                  <a:pt x="6834" y="1702"/>
                </a:lnTo>
                <a:lnTo>
                  <a:pt x="7360" y="1440"/>
                </a:lnTo>
                <a:lnTo>
                  <a:pt x="7017" y="766"/>
                </a:lnTo>
                <a:lnTo>
                  <a:pt x="7129" y="710"/>
                </a:lnTo>
                <a:lnTo>
                  <a:pt x="7472" y="1385"/>
                </a:lnTo>
                <a:lnTo>
                  <a:pt x="7617" y="1669"/>
                </a:lnTo>
                <a:lnTo>
                  <a:pt x="7641" y="1717"/>
                </a:lnTo>
                <a:lnTo>
                  <a:pt x="8199" y="2813"/>
                </a:lnTo>
                <a:lnTo>
                  <a:pt x="7810" y="3005"/>
                </a:lnTo>
                <a:cubicBezTo>
                  <a:pt x="7589" y="3609"/>
                  <a:pt x="7106" y="4450"/>
                  <a:pt x="6666" y="4549"/>
                </a:cubicBezTo>
                <a:cubicBezTo>
                  <a:pt x="6625" y="4559"/>
                  <a:pt x="6585" y="4563"/>
                  <a:pt x="6546" y="4563"/>
                </a:cubicBezTo>
                <a:cubicBezTo>
                  <a:pt x="6349" y="4563"/>
                  <a:pt x="6174" y="4452"/>
                  <a:pt x="6080" y="4261"/>
                </a:cubicBezTo>
                <a:cubicBezTo>
                  <a:pt x="5899" y="3891"/>
                  <a:pt x="5688" y="3647"/>
                  <a:pt x="5482" y="3487"/>
                </a:cubicBezTo>
                <a:lnTo>
                  <a:pt x="5697" y="6115"/>
                </a:lnTo>
                <a:cubicBezTo>
                  <a:pt x="5697" y="6119"/>
                  <a:pt x="5695" y="6121"/>
                  <a:pt x="5695" y="6126"/>
                </a:cubicBezTo>
                <a:lnTo>
                  <a:pt x="6302" y="9792"/>
                </a:lnTo>
                <a:cubicBezTo>
                  <a:pt x="6977" y="9674"/>
                  <a:pt x="7422" y="9485"/>
                  <a:pt x="7422" y="9270"/>
                </a:cubicBezTo>
                <a:cubicBezTo>
                  <a:pt x="7422" y="9110"/>
                  <a:pt x="7167" y="8962"/>
                  <a:pt x="6753" y="8849"/>
                </a:cubicBezTo>
                <a:lnTo>
                  <a:pt x="6694" y="8516"/>
                </a:lnTo>
                <a:cubicBezTo>
                  <a:pt x="8325" y="8694"/>
                  <a:pt x="9467" y="9083"/>
                  <a:pt x="9467" y="9539"/>
                </a:cubicBezTo>
                <a:close/>
                <a:moveTo>
                  <a:pt x="3699" y="5275"/>
                </a:moveTo>
                <a:lnTo>
                  <a:pt x="3795" y="3464"/>
                </a:lnTo>
                <a:cubicBezTo>
                  <a:pt x="3596" y="3626"/>
                  <a:pt x="3380" y="3880"/>
                  <a:pt x="3183" y="4286"/>
                </a:cubicBezTo>
                <a:cubicBezTo>
                  <a:pt x="3123" y="4441"/>
                  <a:pt x="3399" y="4981"/>
                  <a:pt x="3699" y="5275"/>
                </a:cubicBezTo>
                <a:close/>
                <a:moveTo>
                  <a:pt x="5283" y="9903"/>
                </a:moveTo>
                <a:lnTo>
                  <a:pt x="4677" y="6245"/>
                </a:lnTo>
                <a:lnTo>
                  <a:pt x="4270" y="9910"/>
                </a:lnTo>
                <a:cubicBezTo>
                  <a:pt x="4412" y="9916"/>
                  <a:pt x="4557" y="9919"/>
                  <a:pt x="4705" y="9919"/>
                </a:cubicBezTo>
                <a:cubicBezTo>
                  <a:pt x="4905" y="9919"/>
                  <a:pt x="5097" y="9913"/>
                  <a:pt x="5283" y="990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73" name="îṡḷíḍè">
            <a:extLst>
              <a:ext uri="{FF2B5EF4-FFF2-40B4-BE49-F238E27FC236}">
                <a16:creationId xmlns:a16="http://schemas.microsoft.com/office/drawing/2014/main" id="{E0F59729-E2B4-45B7-A2EF-352E07BC65B6}"/>
              </a:ext>
            </a:extLst>
          </p:cNvPr>
          <p:cNvSpPr/>
          <p:nvPr/>
        </p:nvSpPr>
        <p:spPr bwMode="auto">
          <a:xfrm>
            <a:off x="4329709" y="1401417"/>
            <a:ext cx="379143" cy="381053"/>
          </a:xfrm>
          <a:custGeom>
            <a:avLst/>
            <a:gdLst>
              <a:gd name="connsiteX0" fmla="*/ 334847 w 505454"/>
              <a:gd name="connsiteY0" fmla="*/ 401053 h 508000"/>
              <a:gd name="connsiteX1" fmla="*/ 334847 w 505454"/>
              <a:gd name="connsiteY1" fmla="*/ 420150 h 508000"/>
              <a:gd name="connsiteX2" fmla="*/ 432883 w 505454"/>
              <a:gd name="connsiteY2" fmla="*/ 420150 h 508000"/>
              <a:gd name="connsiteX3" fmla="*/ 432883 w 505454"/>
              <a:gd name="connsiteY3" fmla="*/ 401053 h 508000"/>
              <a:gd name="connsiteX4" fmla="*/ 334847 w 505454"/>
              <a:gd name="connsiteY4" fmla="*/ 352672 h 508000"/>
              <a:gd name="connsiteX5" fmla="*/ 334847 w 505454"/>
              <a:gd name="connsiteY5" fmla="*/ 370496 h 508000"/>
              <a:gd name="connsiteX6" fmla="*/ 432883 w 505454"/>
              <a:gd name="connsiteY6" fmla="*/ 370496 h 508000"/>
              <a:gd name="connsiteX7" fmla="*/ 432883 w 505454"/>
              <a:gd name="connsiteY7" fmla="*/ 352672 h 508000"/>
              <a:gd name="connsiteX8" fmla="*/ 95489 w 505454"/>
              <a:gd name="connsiteY8" fmla="*/ 343759 h 508000"/>
              <a:gd name="connsiteX9" fmla="*/ 80210 w 505454"/>
              <a:gd name="connsiteY9" fmla="*/ 359038 h 508000"/>
              <a:gd name="connsiteX10" fmla="*/ 108220 w 505454"/>
              <a:gd name="connsiteY10" fmla="*/ 385774 h 508000"/>
              <a:gd name="connsiteX11" fmla="*/ 80210 w 505454"/>
              <a:gd name="connsiteY11" fmla="*/ 413784 h 508000"/>
              <a:gd name="connsiteX12" fmla="*/ 95489 w 505454"/>
              <a:gd name="connsiteY12" fmla="*/ 429063 h 508000"/>
              <a:gd name="connsiteX13" fmla="*/ 123499 w 505454"/>
              <a:gd name="connsiteY13" fmla="*/ 398506 h 508000"/>
              <a:gd name="connsiteX14" fmla="*/ 150236 w 505454"/>
              <a:gd name="connsiteY14" fmla="*/ 429063 h 508000"/>
              <a:gd name="connsiteX15" fmla="*/ 162968 w 505454"/>
              <a:gd name="connsiteY15" fmla="*/ 413784 h 508000"/>
              <a:gd name="connsiteX16" fmla="*/ 134958 w 505454"/>
              <a:gd name="connsiteY16" fmla="*/ 385774 h 508000"/>
              <a:gd name="connsiteX17" fmla="*/ 162968 w 505454"/>
              <a:gd name="connsiteY17" fmla="*/ 359038 h 508000"/>
              <a:gd name="connsiteX18" fmla="*/ 150236 w 505454"/>
              <a:gd name="connsiteY18" fmla="*/ 343759 h 508000"/>
              <a:gd name="connsiteX19" fmla="*/ 123499 w 505454"/>
              <a:gd name="connsiteY19" fmla="*/ 370496 h 508000"/>
              <a:gd name="connsiteX20" fmla="*/ 0 w 505454"/>
              <a:gd name="connsiteY20" fmla="*/ 266095 h 508000"/>
              <a:gd name="connsiteX21" fmla="*/ 241905 w 505454"/>
              <a:gd name="connsiteY21" fmla="*/ 266095 h 508000"/>
              <a:gd name="connsiteX22" fmla="*/ 241905 w 505454"/>
              <a:gd name="connsiteY22" fmla="*/ 508000 h 508000"/>
              <a:gd name="connsiteX23" fmla="*/ 0 w 505454"/>
              <a:gd name="connsiteY23" fmla="*/ 508000 h 508000"/>
              <a:gd name="connsiteX24" fmla="*/ 263549 w 505454"/>
              <a:gd name="connsiteY24" fmla="*/ 263549 h 508000"/>
              <a:gd name="connsiteX25" fmla="*/ 505454 w 505454"/>
              <a:gd name="connsiteY25" fmla="*/ 263549 h 508000"/>
              <a:gd name="connsiteX26" fmla="*/ 505454 w 505454"/>
              <a:gd name="connsiteY26" fmla="*/ 508000 h 508000"/>
              <a:gd name="connsiteX27" fmla="*/ 263549 w 505454"/>
              <a:gd name="connsiteY27" fmla="*/ 508000 h 508000"/>
              <a:gd name="connsiteX28" fmla="*/ 337394 w 505454"/>
              <a:gd name="connsiteY28" fmla="*/ 113313 h 508000"/>
              <a:gd name="connsiteX29" fmla="*/ 337394 w 505454"/>
              <a:gd name="connsiteY29" fmla="*/ 132411 h 508000"/>
              <a:gd name="connsiteX30" fmla="*/ 435429 w 505454"/>
              <a:gd name="connsiteY30" fmla="*/ 132411 h 508000"/>
              <a:gd name="connsiteX31" fmla="*/ 435429 w 505454"/>
              <a:gd name="connsiteY31" fmla="*/ 113313 h 508000"/>
              <a:gd name="connsiteX32" fmla="*/ 110767 w 505454"/>
              <a:gd name="connsiteY32" fmla="*/ 73844 h 508000"/>
              <a:gd name="connsiteX33" fmla="*/ 110767 w 505454"/>
              <a:gd name="connsiteY33" fmla="*/ 110767 h 508000"/>
              <a:gd name="connsiteX34" fmla="*/ 73844 w 505454"/>
              <a:gd name="connsiteY34" fmla="*/ 110767 h 508000"/>
              <a:gd name="connsiteX35" fmla="*/ 73844 w 505454"/>
              <a:gd name="connsiteY35" fmla="*/ 132411 h 508000"/>
              <a:gd name="connsiteX36" fmla="*/ 110767 w 505454"/>
              <a:gd name="connsiteY36" fmla="*/ 132411 h 508000"/>
              <a:gd name="connsiteX37" fmla="*/ 110767 w 505454"/>
              <a:gd name="connsiteY37" fmla="*/ 171879 h 508000"/>
              <a:gd name="connsiteX38" fmla="*/ 132411 w 505454"/>
              <a:gd name="connsiteY38" fmla="*/ 171879 h 508000"/>
              <a:gd name="connsiteX39" fmla="*/ 132411 w 505454"/>
              <a:gd name="connsiteY39" fmla="*/ 132411 h 508000"/>
              <a:gd name="connsiteX40" fmla="*/ 171880 w 505454"/>
              <a:gd name="connsiteY40" fmla="*/ 132411 h 508000"/>
              <a:gd name="connsiteX41" fmla="*/ 171880 w 505454"/>
              <a:gd name="connsiteY41" fmla="*/ 110767 h 508000"/>
              <a:gd name="connsiteX42" fmla="*/ 132411 w 505454"/>
              <a:gd name="connsiteY42" fmla="*/ 110767 h 508000"/>
              <a:gd name="connsiteX43" fmla="*/ 132411 w 505454"/>
              <a:gd name="connsiteY43" fmla="*/ 73844 h 508000"/>
              <a:gd name="connsiteX44" fmla="*/ 263549 w 505454"/>
              <a:gd name="connsiteY44" fmla="*/ 0 h 508000"/>
              <a:gd name="connsiteX45" fmla="*/ 505454 w 505454"/>
              <a:gd name="connsiteY45" fmla="*/ 0 h 508000"/>
              <a:gd name="connsiteX46" fmla="*/ 505454 w 505454"/>
              <a:gd name="connsiteY46" fmla="*/ 241905 h 508000"/>
              <a:gd name="connsiteX47" fmla="*/ 263549 w 505454"/>
              <a:gd name="connsiteY47" fmla="*/ 241905 h 508000"/>
              <a:gd name="connsiteX48" fmla="*/ 0 w 505454"/>
              <a:gd name="connsiteY48" fmla="*/ 0 h 508000"/>
              <a:gd name="connsiteX49" fmla="*/ 241905 w 505454"/>
              <a:gd name="connsiteY49" fmla="*/ 0 h 508000"/>
              <a:gd name="connsiteX50" fmla="*/ 241905 w 505454"/>
              <a:gd name="connsiteY50" fmla="*/ 245724 h 508000"/>
              <a:gd name="connsiteX51" fmla="*/ 0 w 505454"/>
              <a:gd name="connsiteY51" fmla="*/ 245724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05454" h="508000">
                <a:moveTo>
                  <a:pt x="334847" y="401053"/>
                </a:moveTo>
                <a:lnTo>
                  <a:pt x="334847" y="420150"/>
                </a:lnTo>
                <a:lnTo>
                  <a:pt x="432883" y="420150"/>
                </a:lnTo>
                <a:lnTo>
                  <a:pt x="432883" y="401053"/>
                </a:lnTo>
                <a:close/>
                <a:moveTo>
                  <a:pt x="334847" y="352672"/>
                </a:moveTo>
                <a:lnTo>
                  <a:pt x="334847" y="370496"/>
                </a:lnTo>
                <a:lnTo>
                  <a:pt x="432883" y="370496"/>
                </a:lnTo>
                <a:lnTo>
                  <a:pt x="432883" y="352672"/>
                </a:lnTo>
                <a:close/>
                <a:moveTo>
                  <a:pt x="95489" y="343759"/>
                </a:moveTo>
                <a:lnTo>
                  <a:pt x="80210" y="359038"/>
                </a:lnTo>
                <a:lnTo>
                  <a:pt x="108220" y="385774"/>
                </a:lnTo>
                <a:lnTo>
                  <a:pt x="80210" y="413784"/>
                </a:lnTo>
                <a:lnTo>
                  <a:pt x="95489" y="429063"/>
                </a:lnTo>
                <a:lnTo>
                  <a:pt x="123499" y="398506"/>
                </a:lnTo>
                <a:lnTo>
                  <a:pt x="150236" y="429063"/>
                </a:lnTo>
                <a:lnTo>
                  <a:pt x="162968" y="413784"/>
                </a:lnTo>
                <a:lnTo>
                  <a:pt x="134958" y="385774"/>
                </a:lnTo>
                <a:lnTo>
                  <a:pt x="162968" y="359038"/>
                </a:lnTo>
                <a:lnTo>
                  <a:pt x="150236" y="343759"/>
                </a:lnTo>
                <a:lnTo>
                  <a:pt x="123499" y="370496"/>
                </a:lnTo>
                <a:close/>
                <a:moveTo>
                  <a:pt x="0" y="266095"/>
                </a:moveTo>
                <a:lnTo>
                  <a:pt x="241905" y="266095"/>
                </a:lnTo>
                <a:lnTo>
                  <a:pt x="241905" y="508000"/>
                </a:lnTo>
                <a:lnTo>
                  <a:pt x="0" y="508000"/>
                </a:lnTo>
                <a:close/>
                <a:moveTo>
                  <a:pt x="263549" y="263549"/>
                </a:moveTo>
                <a:lnTo>
                  <a:pt x="505454" y="263549"/>
                </a:lnTo>
                <a:lnTo>
                  <a:pt x="505454" y="508000"/>
                </a:lnTo>
                <a:lnTo>
                  <a:pt x="263549" y="508000"/>
                </a:lnTo>
                <a:close/>
                <a:moveTo>
                  <a:pt x="337394" y="113313"/>
                </a:moveTo>
                <a:lnTo>
                  <a:pt x="337394" y="132411"/>
                </a:lnTo>
                <a:lnTo>
                  <a:pt x="435429" y="132411"/>
                </a:lnTo>
                <a:lnTo>
                  <a:pt x="435429" y="113313"/>
                </a:lnTo>
                <a:close/>
                <a:moveTo>
                  <a:pt x="110767" y="73844"/>
                </a:moveTo>
                <a:lnTo>
                  <a:pt x="110767" y="110767"/>
                </a:lnTo>
                <a:lnTo>
                  <a:pt x="73844" y="110767"/>
                </a:lnTo>
                <a:lnTo>
                  <a:pt x="73844" y="132411"/>
                </a:lnTo>
                <a:lnTo>
                  <a:pt x="110767" y="132411"/>
                </a:lnTo>
                <a:lnTo>
                  <a:pt x="110767" y="171879"/>
                </a:lnTo>
                <a:lnTo>
                  <a:pt x="132411" y="171879"/>
                </a:lnTo>
                <a:lnTo>
                  <a:pt x="132411" y="132411"/>
                </a:lnTo>
                <a:lnTo>
                  <a:pt x="171880" y="132411"/>
                </a:lnTo>
                <a:lnTo>
                  <a:pt x="171880" y="110767"/>
                </a:lnTo>
                <a:lnTo>
                  <a:pt x="132411" y="110767"/>
                </a:lnTo>
                <a:lnTo>
                  <a:pt x="132411" y="73844"/>
                </a:lnTo>
                <a:close/>
                <a:moveTo>
                  <a:pt x="263549" y="0"/>
                </a:moveTo>
                <a:lnTo>
                  <a:pt x="505454" y="0"/>
                </a:lnTo>
                <a:lnTo>
                  <a:pt x="505454" y="241905"/>
                </a:lnTo>
                <a:lnTo>
                  <a:pt x="263549" y="241905"/>
                </a:lnTo>
                <a:close/>
                <a:moveTo>
                  <a:pt x="0" y="0"/>
                </a:moveTo>
                <a:lnTo>
                  <a:pt x="241905" y="0"/>
                </a:lnTo>
                <a:lnTo>
                  <a:pt x="241905" y="245724"/>
                </a:lnTo>
                <a:lnTo>
                  <a:pt x="0" y="2457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74" name="ïŝliḍé">
            <a:extLst>
              <a:ext uri="{FF2B5EF4-FFF2-40B4-BE49-F238E27FC236}">
                <a16:creationId xmlns:a16="http://schemas.microsoft.com/office/drawing/2014/main" id="{35A2E576-AD7B-4B98-8988-B6C07CDDD017}"/>
              </a:ext>
            </a:extLst>
          </p:cNvPr>
          <p:cNvSpPr/>
          <p:nvPr/>
        </p:nvSpPr>
        <p:spPr bwMode="auto">
          <a:xfrm>
            <a:off x="4336681" y="3956340"/>
            <a:ext cx="442654" cy="29241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5" name="íŝ1íḑè">
            <a:extLst>
              <a:ext uri="{FF2B5EF4-FFF2-40B4-BE49-F238E27FC236}">
                <a16:creationId xmlns:a16="http://schemas.microsoft.com/office/drawing/2014/main" id="{FA9657E5-57CD-40A2-BAED-514229D56B4D}"/>
              </a:ext>
            </a:extLst>
          </p:cNvPr>
          <p:cNvSpPr/>
          <p:nvPr/>
        </p:nvSpPr>
        <p:spPr bwMode="auto">
          <a:xfrm>
            <a:off x="1787264" y="1341407"/>
            <a:ext cx="440802" cy="477454"/>
          </a:xfrm>
          <a:custGeom>
            <a:avLst/>
            <a:gdLst>
              <a:gd name="connsiteX0" fmla="*/ 427885 w 601094"/>
              <a:gd name="connsiteY0" fmla="*/ 274980 h 522431"/>
              <a:gd name="connsiteX1" fmla="*/ 432269 w 601094"/>
              <a:gd name="connsiteY1" fmla="*/ 321660 h 522431"/>
              <a:gd name="connsiteX2" fmla="*/ 431295 w 601094"/>
              <a:gd name="connsiteY2" fmla="*/ 429121 h 522431"/>
              <a:gd name="connsiteX3" fmla="*/ 453455 w 601094"/>
              <a:gd name="connsiteY3" fmla="*/ 417208 h 522431"/>
              <a:gd name="connsiteX4" fmla="*/ 448585 w 601094"/>
              <a:gd name="connsiteY4" fmla="*/ 349619 h 522431"/>
              <a:gd name="connsiteX5" fmla="*/ 448585 w 601094"/>
              <a:gd name="connsiteY5" fmla="*/ 301238 h 522431"/>
              <a:gd name="connsiteX6" fmla="*/ 427885 w 601094"/>
              <a:gd name="connsiteY6" fmla="*/ 274980 h 522431"/>
              <a:gd name="connsiteX7" fmla="*/ 352921 w 601094"/>
              <a:gd name="connsiteY7" fmla="*/ 272822 h 522431"/>
              <a:gd name="connsiteX8" fmla="*/ 354868 w 601094"/>
              <a:gd name="connsiteY8" fmla="*/ 371774 h 522431"/>
              <a:gd name="connsiteX9" fmla="*/ 351947 w 601094"/>
              <a:gd name="connsiteY9" fmla="*/ 423317 h 522431"/>
              <a:gd name="connsiteX10" fmla="*/ 378481 w 601094"/>
              <a:gd name="connsiteY10" fmla="*/ 441065 h 522431"/>
              <a:gd name="connsiteX11" fmla="*/ 386514 w 601094"/>
              <a:gd name="connsiteY11" fmla="*/ 411647 h 522431"/>
              <a:gd name="connsiteX12" fmla="*/ 385297 w 601094"/>
              <a:gd name="connsiteY12" fmla="*/ 362535 h 522431"/>
              <a:gd name="connsiteX13" fmla="*/ 388461 w 601094"/>
              <a:gd name="connsiteY13" fmla="*/ 301511 h 522431"/>
              <a:gd name="connsiteX14" fmla="*/ 356816 w 601094"/>
              <a:gd name="connsiteY14" fmla="*/ 273795 h 522431"/>
              <a:gd name="connsiteX15" fmla="*/ 352921 w 601094"/>
              <a:gd name="connsiteY15" fmla="*/ 272822 h 522431"/>
              <a:gd name="connsiteX16" fmla="*/ 276425 w 601094"/>
              <a:gd name="connsiteY16" fmla="*/ 271096 h 522431"/>
              <a:gd name="connsiteX17" fmla="*/ 279350 w 601094"/>
              <a:gd name="connsiteY17" fmla="*/ 382676 h 522431"/>
              <a:gd name="connsiteX18" fmla="*/ 278131 w 601094"/>
              <a:gd name="connsiteY18" fmla="*/ 427892 h 522431"/>
              <a:gd name="connsiteX19" fmla="*/ 302017 w 601094"/>
              <a:gd name="connsiteY19" fmla="*/ 447096 h 522431"/>
              <a:gd name="connsiteX20" fmla="*/ 308841 w 601094"/>
              <a:gd name="connsiteY20" fmla="*/ 393859 h 522431"/>
              <a:gd name="connsiteX21" fmla="*/ 309816 w 601094"/>
              <a:gd name="connsiteY21" fmla="*/ 321660 h 522431"/>
              <a:gd name="connsiteX22" fmla="*/ 313472 w 601094"/>
              <a:gd name="connsiteY22" fmla="*/ 278875 h 522431"/>
              <a:gd name="connsiteX23" fmla="*/ 281787 w 601094"/>
              <a:gd name="connsiteY23" fmla="*/ 273041 h 522431"/>
              <a:gd name="connsiteX24" fmla="*/ 276425 w 601094"/>
              <a:gd name="connsiteY24" fmla="*/ 271096 h 522431"/>
              <a:gd name="connsiteX25" fmla="*/ 207982 w 601094"/>
              <a:gd name="connsiteY25" fmla="*/ 270139 h 522431"/>
              <a:gd name="connsiteX26" fmla="*/ 212122 w 601094"/>
              <a:gd name="connsiteY26" fmla="*/ 371024 h 522431"/>
              <a:gd name="connsiteX27" fmla="*/ 213826 w 601094"/>
              <a:gd name="connsiteY27" fmla="*/ 428880 h 522431"/>
              <a:gd name="connsiteX28" fmla="*/ 219427 w 601094"/>
              <a:gd name="connsiteY28" fmla="*/ 447842 h 522431"/>
              <a:gd name="connsiteX29" fmla="*/ 237689 w 601094"/>
              <a:gd name="connsiteY29" fmla="*/ 443709 h 522431"/>
              <a:gd name="connsiteX30" fmla="*/ 236472 w 601094"/>
              <a:gd name="connsiteY30" fmla="*/ 345013 h 522431"/>
              <a:gd name="connsiteX31" fmla="*/ 237446 w 601094"/>
              <a:gd name="connsiteY31" fmla="*/ 302228 h 522431"/>
              <a:gd name="connsiteX32" fmla="*/ 213339 w 601094"/>
              <a:gd name="connsiteY32" fmla="*/ 272570 h 522431"/>
              <a:gd name="connsiteX33" fmla="*/ 207982 w 601094"/>
              <a:gd name="connsiteY33" fmla="*/ 270139 h 522431"/>
              <a:gd name="connsiteX34" fmla="*/ 167332 w 601094"/>
              <a:gd name="connsiteY34" fmla="*/ 268198 h 522431"/>
              <a:gd name="connsiteX35" fmla="*/ 141519 w 601094"/>
              <a:gd name="connsiteY35" fmla="*/ 270872 h 522431"/>
              <a:gd name="connsiteX36" fmla="*/ 136893 w 601094"/>
              <a:gd name="connsiteY36" fmla="*/ 269657 h 522431"/>
              <a:gd name="connsiteX37" fmla="*/ 141032 w 601094"/>
              <a:gd name="connsiteY37" fmla="*/ 391464 h 522431"/>
              <a:gd name="connsiteX38" fmla="*/ 138354 w 601094"/>
              <a:gd name="connsiteY38" fmla="*/ 445924 h 522431"/>
              <a:gd name="connsiteX39" fmla="*/ 167332 w 601094"/>
              <a:gd name="connsiteY39" fmla="*/ 431823 h 522431"/>
              <a:gd name="connsiteX40" fmla="*/ 168793 w 601094"/>
              <a:gd name="connsiteY40" fmla="*/ 322172 h 522431"/>
              <a:gd name="connsiteX41" fmla="*/ 167332 w 601094"/>
              <a:gd name="connsiteY41" fmla="*/ 268198 h 522431"/>
              <a:gd name="connsiteX42" fmla="*/ 424963 w 601094"/>
              <a:gd name="connsiteY42" fmla="*/ 258205 h 522431"/>
              <a:gd name="connsiteX43" fmla="*/ 470015 w 601094"/>
              <a:gd name="connsiteY43" fmla="*/ 309504 h 522431"/>
              <a:gd name="connsiteX44" fmla="*/ 468797 w 601094"/>
              <a:gd name="connsiteY44" fmla="*/ 403836 h 522431"/>
              <a:gd name="connsiteX45" fmla="*/ 467336 w 601094"/>
              <a:gd name="connsiteY45" fmla="*/ 447112 h 522431"/>
              <a:gd name="connsiteX46" fmla="*/ 417658 w 601094"/>
              <a:gd name="connsiteY46" fmla="*/ 434469 h 522431"/>
              <a:gd name="connsiteX47" fmla="*/ 418632 w 601094"/>
              <a:gd name="connsiteY47" fmla="*/ 335761 h 522431"/>
              <a:gd name="connsiteX48" fmla="*/ 415222 w 601094"/>
              <a:gd name="connsiteY48" fmla="*/ 267687 h 522431"/>
              <a:gd name="connsiteX49" fmla="*/ 419362 w 601094"/>
              <a:gd name="connsiteY49" fmla="*/ 262824 h 522431"/>
              <a:gd name="connsiteX50" fmla="*/ 424963 w 601094"/>
              <a:gd name="connsiteY50" fmla="*/ 258205 h 522431"/>
              <a:gd name="connsiteX51" fmla="*/ 356816 w 601094"/>
              <a:gd name="connsiteY51" fmla="*/ 257749 h 522431"/>
              <a:gd name="connsiteX52" fmla="*/ 392356 w 601094"/>
              <a:gd name="connsiteY52" fmla="*/ 258478 h 522431"/>
              <a:gd name="connsiteX53" fmla="*/ 398685 w 601094"/>
              <a:gd name="connsiteY53" fmla="*/ 263340 h 522431"/>
              <a:gd name="connsiteX54" fmla="*/ 400876 w 601094"/>
              <a:gd name="connsiteY54" fmla="*/ 423803 h 522431"/>
              <a:gd name="connsiteX55" fmla="*/ 366066 w 601094"/>
              <a:gd name="connsiteY55" fmla="*/ 455652 h 522431"/>
              <a:gd name="connsiteX56" fmla="*/ 340019 w 601094"/>
              <a:gd name="connsiteY56" fmla="*/ 412133 h 522431"/>
              <a:gd name="connsiteX57" fmla="*/ 344401 w 601094"/>
              <a:gd name="connsiteY57" fmla="*/ 260909 h 522431"/>
              <a:gd name="connsiteX58" fmla="*/ 352434 w 601094"/>
              <a:gd name="connsiteY58" fmla="*/ 258964 h 522431"/>
              <a:gd name="connsiteX59" fmla="*/ 356816 w 601094"/>
              <a:gd name="connsiteY59" fmla="*/ 257749 h 522431"/>
              <a:gd name="connsiteX60" fmla="*/ 213339 w 601094"/>
              <a:gd name="connsiteY60" fmla="*/ 256040 h 522431"/>
              <a:gd name="connsiteX61" fmla="*/ 252787 w 601094"/>
              <a:gd name="connsiteY61" fmla="*/ 302228 h 522431"/>
              <a:gd name="connsiteX62" fmla="*/ 250595 w 601094"/>
              <a:gd name="connsiteY62" fmla="*/ 454405 h 522431"/>
              <a:gd name="connsiteX63" fmla="*/ 243290 w 601094"/>
              <a:gd name="connsiteY63" fmla="*/ 461455 h 522431"/>
              <a:gd name="connsiteX64" fmla="*/ 207738 w 601094"/>
              <a:gd name="connsiteY64" fmla="*/ 461455 h 522431"/>
              <a:gd name="connsiteX65" fmla="*/ 201164 w 601094"/>
              <a:gd name="connsiteY65" fmla="*/ 454891 h 522431"/>
              <a:gd name="connsiteX66" fmla="*/ 199459 w 601094"/>
              <a:gd name="connsiteY66" fmla="*/ 342825 h 522431"/>
              <a:gd name="connsiteX67" fmla="*/ 198972 w 601094"/>
              <a:gd name="connsiteY67" fmla="*/ 265277 h 522431"/>
              <a:gd name="connsiteX68" fmla="*/ 205790 w 601094"/>
              <a:gd name="connsiteY68" fmla="*/ 262360 h 522431"/>
              <a:gd name="connsiteX69" fmla="*/ 213339 w 601094"/>
              <a:gd name="connsiteY69" fmla="*/ 256040 h 522431"/>
              <a:gd name="connsiteX70" fmla="*/ 281787 w 601094"/>
              <a:gd name="connsiteY70" fmla="*/ 255781 h 522431"/>
              <a:gd name="connsiteX71" fmla="*/ 327608 w 601094"/>
              <a:gd name="connsiteY71" fmla="*/ 286897 h 522431"/>
              <a:gd name="connsiteX72" fmla="*/ 323708 w 601094"/>
              <a:gd name="connsiteY72" fmla="*/ 451472 h 522431"/>
              <a:gd name="connsiteX73" fmla="*/ 316884 w 601094"/>
              <a:gd name="connsiteY73" fmla="*/ 458279 h 522431"/>
              <a:gd name="connsiteX74" fmla="*/ 262533 w 601094"/>
              <a:gd name="connsiteY74" fmla="*/ 435914 h 522431"/>
              <a:gd name="connsiteX75" fmla="*/ 267895 w 601094"/>
              <a:gd name="connsiteY75" fmla="*/ 264289 h 522431"/>
              <a:gd name="connsiteX76" fmla="*/ 273744 w 601094"/>
              <a:gd name="connsiteY76" fmla="*/ 262831 h 522431"/>
              <a:gd name="connsiteX77" fmla="*/ 281787 w 601094"/>
              <a:gd name="connsiteY77" fmla="*/ 255781 h 522431"/>
              <a:gd name="connsiteX78" fmla="*/ 163192 w 601094"/>
              <a:gd name="connsiteY78" fmla="*/ 253367 h 522431"/>
              <a:gd name="connsiteX79" fmla="*/ 179751 w 601094"/>
              <a:gd name="connsiteY79" fmla="*/ 264794 h 522431"/>
              <a:gd name="connsiteX80" fmla="*/ 176829 w 601094"/>
              <a:gd name="connsiteY80" fmla="*/ 354508 h 522431"/>
              <a:gd name="connsiteX81" fmla="*/ 177073 w 601094"/>
              <a:gd name="connsiteY81" fmla="*/ 422341 h 522431"/>
              <a:gd name="connsiteX82" fmla="*/ 176099 w 601094"/>
              <a:gd name="connsiteY82" fmla="*/ 457108 h 522431"/>
              <a:gd name="connsiteX83" fmla="*/ 132996 w 601094"/>
              <a:gd name="connsiteY83" fmla="*/ 460755 h 522431"/>
              <a:gd name="connsiteX84" fmla="*/ 130074 w 601094"/>
              <a:gd name="connsiteY84" fmla="*/ 457838 h 522431"/>
              <a:gd name="connsiteX85" fmla="*/ 132266 w 601094"/>
              <a:gd name="connsiteY85" fmla="*/ 255312 h 522431"/>
              <a:gd name="connsiteX86" fmla="*/ 136406 w 601094"/>
              <a:gd name="connsiteY86" fmla="*/ 255798 h 522431"/>
              <a:gd name="connsiteX87" fmla="*/ 141519 w 601094"/>
              <a:gd name="connsiteY87" fmla="*/ 253610 h 522431"/>
              <a:gd name="connsiteX88" fmla="*/ 163192 w 601094"/>
              <a:gd name="connsiteY88" fmla="*/ 253367 h 522431"/>
              <a:gd name="connsiteX89" fmla="*/ 15157 w 601094"/>
              <a:gd name="connsiteY89" fmla="*/ 218612 h 522431"/>
              <a:gd name="connsiteX90" fmla="*/ 20027 w 601094"/>
              <a:gd name="connsiteY90" fmla="*/ 391686 h 522431"/>
              <a:gd name="connsiteX91" fmla="*/ 17592 w 601094"/>
              <a:gd name="connsiteY91" fmla="*/ 493293 h 522431"/>
              <a:gd name="connsiteX92" fmla="*/ 79445 w 601094"/>
              <a:gd name="connsiteY92" fmla="*/ 475791 h 522431"/>
              <a:gd name="connsiteX93" fmla="*/ 83585 w 601094"/>
              <a:gd name="connsiteY93" fmla="*/ 475548 h 522431"/>
              <a:gd name="connsiteX94" fmla="*/ 373855 w 601094"/>
              <a:gd name="connsiteY94" fmla="*/ 479438 h 522431"/>
              <a:gd name="connsiteX95" fmla="*/ 582061 w 601094"/>
              <a:gd name="connsiteY95" fmla="*/ 507149 h 522431"/>
              <a:gd name="connsiteX96" fmla="*/ 588879 w 601094"/>
              <a:gd name="connsiteY96" fmla="*/ 508607 h 522431"/>
              <a:gd name="connsiteX97" fmla="*/ 582791 w 601094"/>
              <a:gd name="connsiteY97" fmla="*/ 365433 h 522431"/>
              <a:gd name="connsiteX98" fmla="*/ 581817 w 601094"/>
              <a:gd name="connsiteY98" fmla="*/ 243893 h 522431"/>
              <a:gd name="connsiteX99" fmla="*/ 479541 w 601094"/>
              <a:gd name="connsiteY99" fmla="*/ 244622 h 522431"/>
              <a:gd name="connsiteX100" fmla="*/ 471505 w 601094"/>
              <a:gd name="connsiteY100" fmla="*/ 233683 h 522431"/>
              <a:gd name="connsiteX101" fmla="*/ 471992 w 601094"/>
              <a:gd name="connsiteY101" fmla="*/ 232711 h 522431"/>
              <a:gd name="connsiteX102" fmla="*/ 265734 w 601094"/>
              <a:gd name="connsiteY102" fmla="*/ 227849 h 522431"/>
              <a:gd name="connsiteX103" fmla="*/ 119138 w 601094"/>
              <a:gd name="connsiteY103" fmla="*/ 222988 h 522431"/>
              <a:gd name="connsiteX104" fmla="*/ 126200 w 601094"/>
              <a:gd name="connsiteY104" fmla="*/ 240003 h 522431"/>
              <a:gd name="connsiteX105" fmla="*/ 126687 w 601094"/>
              <a:gd name="connsiteY105" fmla="*/ 242920 h 522431"/>
              <a:gd name="connsiteX106" fmla="*/ 126200 w 601094"/>
              <a:gd name="connsiteY106" fmla="*/ 248268 h 522431"/>
              <a:gd name="connsiteX107" fmla="*/ 69461 w 601094"/>
              <a:gd name="connsiteY107" fmla="*/ 258721 h 522431"/>
              <a:gd name="connsiteX108" fmla="*/ 15157 w 601094"/>
              <a:gd name="connsiteY108" fmla="*/ 218612 h 522431"/>
              <a:gd name="connsiteX109" fmla="*/ 300922 w 601094"/>
              <a:gd name="connsiteY109" fmla="*/ 127898 h 522431"/>
              <a:gd name="connsiteX110" fmla="*/ 259890 w 601094"/>
              <a:gd name="connsiteY110" fmla="*/ 137666 h 522431"/>
              <a:gd name="connsiteX111" fmla="*/ 169546 w 601094"/>
              <a:gd name="connsiteY111" fmla="*/ 180449 h 522431"/>
              <a:gd name="connsiteX112" fmla="*/ 119138 w 601094"/>
              <a:gd name="connsiteY112" fmla="*/ 208160 h 522431"/>
              <a:gd name="connsiteX113" fmla="*/ 288868 w 601094"/>
              <a:gd name="connsiteY113" fmla="*/ 212292 h 522431"/>
              <a:gd name="connsiteX114" fmla="*/ 479541 w 601094"/>
              <a:gd name="connsiteY114" fmla="*/ 214966 h 522431"/>
              <a:gd name="connsiteX115" fmla="*/ 420367 w 601094"/>
              <a:gd name="connsiteY115" fmla="*/ 166593 h 522431"/>
              <a:gd name="connsiteX116" fmla="*/ 300922 w 601094"/>
              <a:gd name="connsiteY116" fmla="*/ 127898 h 522431"/>
              <a:gd name="connsiteX117" fmla="*/ 304940 w 601094"/>
              <a:gd name="connsiteY117" fmla="*/ 19043 h 522431"/>
              <a:gd name="connsiteX118" fmla="*/ 305671 w 601094"/>
              <a:gd name="connsiteY118" fmla="*/ 25606 h 522431"/>
              <a:gd name="connsiteX119" fmla="*/ 320282 w 601094"/>
              <a:gd name="connsiteY119" fmla="*/ 28766 h 522431"/>
              <a:gd name="connsiteX120" fmla="*/ 311271 w 601094"/>
              <a:gd name="connsiteY120" fmla="*/ 22932 h 522431"/>
              <a:gd name="connsiteX121" fmla="*/ 304940 w 601094"/>
              <a:gd name="connsiteY121" fmla="*/ 19043 h 522431"/>
              <a:gd name="connsiteX122" fmla="*/ 296417 w 601094"/>
              <a:gd name="connsiteY122" fmla="*/ 113 h 522431"/>
              <a:gd name="connsiteX123" fmla="*/ 302992 w 601094"/>
              <a:gd name="connsiteY123" fmla="*/ 4458 h 522431"/>
              <a:gd name="connsiteX124" fmla="*/ 302992 w 601094"/>
              <a:gd name="connsiteY124" fmla="*/ 4701 h 522431"/>
              <a:gd name="connsiteX125" fmla="*/ 323691 w 601094"/>
              <a:gd name="connsiteY125" fmla="*/ 12723 h 522431"/>
              <a:gd name="connsiteX126" fmla="*/ 355835 w 601094"/>
              <a:gd name="connsiteY126" fmla="*/ 31197 h 522431"/>
              <a:gd name="connsiteX127" fmla="*/ 351451 w 601094"/>
              <a:gd name="connsiteY127" fmla="*/ 47727 h 522431"/>
              <a:gd name="connsiteX128" fmla="*/ 306888 w 601094"/>
              <a:gd name="connsiteY128" fmla="*/ 47970 h 522431"/>
              <a:gd name="connsiteX129" fmla="*/ 302018 w 601094"/>
              <a:gd name="connsiteY129" fmla="*/ 104851 h 522431"/>
              <a:gd name="connsiteX130" fmla="*/ 388222 w 601094"/>
              <a:gd name="connsiteY130" fmla="*/ 131832 h 522431"/>
              <a:gd name="connsiteX131" fmla="*/ 491960 w 601094"/>
              <a:gd name="connsiteY131" fmla="*/ 235385 h 522431"/>
              <a:gd name="connsiteX132" fmla="*/ 583035 w 601094"/>
              <a:gd name="connsiteY132" fmla="*/ 217640 h 522431"/>
              <a:gd name="connsiteX133" fmla="*/ 596185 w 601094"/>
              <a:gd name="connsiteY133" fmla="*/ 224203 h 522431"/>
              <a:gd name="connsiteX134" fmla="*/ 598376 w 601094"/>
              <a:gd name="connsiteY134" fmla="*/ 229551 h 522431"/>
              <a:gd name="connsiteX135" fmla="*/ 599107 w 601094"/>
              <a:gd name="connsiteY135" fmla="*/ 403840 h 522431"/>
              <a:gd name="connsiteX136" fmla="*/ 591558 w 601094"/>
              <a:gd name="connsiteY136" fmla="*/ 516629 h 522431"/>
              <a:gd name="connsiteX137" fmla="*/ 585470 w 601094"/>
              <a:gd name="connsiteY137" fmla="*/ 519546 h 522431"/>
              <a:gd name="connsiteX138" fmla="*/ 577677 w 601094"/>
              <a:gd name="connsiteY138" fmla="*/ 522220 h 522431"/>
              <a:gd name="connsiteX139" fmla="*/ 449101 w 601094"/>
              <a:gd name="connsiteY139" fmla="*/ 489890 h 522431"/>
              <a:gd name="connsiteX140" fmla="*/ 323934 w 601094"/>
              <a:gd name="connsiteY140" fmla="*/ 501558 h 522431"/>
              <a:gd name="connsiteX141" fmla="*/ 89429 w 601094"/>
              <a:gd name="connsiteY141" fmla="*/ 487459 h 522431"/>
              <a:gd name="connsiteX142" fmla="*/ 84072 w 601094"/>
              <a:gd name="connsiteY142" fmla="*/ 492564 h 522431"/>
              <a:gd name="connsiteX143" fmla="*/ 12966 w 601094"/>
              <a:gd name="connsiteY143" fmla="*/ 518817 h 522431"/>
              <a:gd name="connsiteX144" fmla="*/ 4686 w 601094"/>
              <a:gd name="connsiteY144" fmla="*/ 512497 h 522431"/>
              <a:gd name="connsiteX145" fmla="*/ 7121 w 601094"/>
              <a:gd name="connsiteY145" fmla="*/ 310497 h 522431"/>
              <a:gd name="connsiteX146" fmla="*/ 6878 w 601094"/>
              <a:gd name="connsiteY146" fmla="*/ 210834 h 522431"/>
              <a:gd name="connsiteX147" fmla="*/ 15888 w 601094"/>
              <a:gd name="connsiteY147" fmla="*/ 212535 h 522431"/>
              <a:gd name="connsiteX148" fmla="*/ 66782 w 601094"/>
              <a:gd name="connsiteY148" fmla="*/ 247296 h 522431"/>
              <a:gd name="connsiteX149" fmla="*/ 115485 w 601094"/>
              <a:gd name="connsiteY149" fmla="*/ 242434 h 522431"/>
              <a:gd name="connsiteX150" fmla="*/ 85046 w 601094"/>
              <a:gd name="connsiteY150" fmla="*/ 211806 h 522431"/>
              <a:gd name="connsiteX151" fmla="*/ 88212 w 601094"/>
              <a:gd name="connsiteY151" fmla="*/ 200138 h 522431"/>
              <a:gd name="connsiteX152" fmla="*/ 274014 w 601094"/>
              <a:gd name="connsiteY152" fmla="*/ 111171 h 522431"/>
              <a:gd name="connsiteX153" fmla="*/ 292521 w 601094"/>
              <a:gd name="connsiteY153" fmla="*/ 105580 h 522431"/>
              <a:gd name="connsiteX154" fmla="*/ 290329 w 601094"/>
              <a:gd name="connsiteY154" fmla="*/ 40434 h 522431"/>
              <a:gd name="connsiteX155" fmla="*/ 290086 w 601094"/>
              <a:gd name="connsiteY155" fmla="*/ 29009 h 522431"/>
              <a:gd name="connsiteX156" fmla="*/ 290573 w 601094"/>
              <a:gd name="connsiteY156" fmla="*/ 6160 h 522431"/>
              <a:gd name="connsiteX157" fmla="*/ 296417 w 601094"/>
              <a:gd name="connsiteY157" fmla="*/ 113 h 52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601094" h="522431">
                <a:moveTo>
                  <a:pt x="427885" y="274980"/>
                </a:moveTo>
                <a:cubicBezTo>
                  <a:pt x="432025" y="289568"/>
                  <a:pt x="431782" y="309261"/>
                  <a:pt x="432269" y="321660"/>
                </a:cubicBezTo>
                <a:cubicBezTo>
                  <a:pt x="433730" y="357156"/>
                  <a:pt x="437139" y="394111"/>
                  <a:pt x="431295" y="429121"/>
                </a:cubicBezTo>
                <a:cubicBezTo>
                  <a:pt x="427885" y="449300"/>
                  <a:pt x="455403" y="436171"/>
                  <a:pt x="453455" y="417208"/>
                </a:cubicBezTo>
                <a:cubicBezTo>
                  <a:pt x="451020" y="394840"/>
                  <a:pt x="449802" y="372230"/>
                  <a:pt x="448585" y="349619"/>
                </a:cubicBezTo>
                <a:cubicBezTo>
                  <a:pt x="447611" y="333330"/>
                  <a:pt x="446637" y="317527"/>
                  <a:pt x="448585" y="301238"/>
                </a:cubicBezTo>
                <a:cubicBezTo>
                  <a:pt x="450533" y="282760"/>
                  <a:pt x="446880" y="275224"/>
                  <a:pt x="427885" y="274980"/>
                </a:cubicBezTo>
                <a:close/>
                <a:moveTo>
                  <a:pt x="352921" y="272822"/>
                </a:moveTo>
                <a:cubicBezTo>
                  <a:pt x="351217" y="305158"/>
                  <a:pt x="355112" y="339439"/>
                  <a:pt x="354868" y="371774"/>
                </a:cubicBezTo>
                <a:cubicBezTo>
                  <a:pt x="354868" y="389279"/>
                  <a:pt x="353651" y="405812"/>
                  <a:pt x="351947" y="423317"/>
                </a:cubicBezTo>
                <a:cubicBezTo>
                  <a:pt x="350000" y="446170"/>
                  <a:pt x="359980" y="444468"/>
                  <a:pt x="378481" y="441065"/>
                </a:cubicBezTo>
                <a:cubicBezTo>
                  <a:pt x="393817" y="438390"/>
                  <a:pt x="387488" y="426477"/>
                  <a:pt x="386514" y="411647"/>
                </a:cubicBezTo>
                <a:cubicBezTo>
                  <a:pt x="385540" y="395357"/>
                  <a:pt x="384323" y="378825"/>
                  <a:pt x="385297" y="362535"/>
                </a:cubicBezTo>
                <a:cubicBezTo>
                  <a:pt x="386514" y="342356"/>
                  <a:pt x="388948" y="321690"/>
                  <a:pt x="388461" y="301511"/>
                </a:cubicBezTo>
                <a:cubicBezTo>
                  <a:pt x="387974" y="273552"/>
                  <a:pt x="380428" y="274038"/>
                  <a:pt x="356816" y="273795"/>
                </a:cubicBezTo>
                <a:cubicBezTo>
                  <a:pt x="355112" y="273795"/>
                  <a:pt x="353895" y="273309"/>
                  <a:pt x="352921" y="272822"/>
                </a:cubicBezTo>
                <a:close/>
                <a:moveTo>
                  <a:pt x="276425" y="271096"/>
                </a:moveTo>
                <a:cubicBezTo>
                  <a:pt x="286174" y="306831"/>
                  <a:pt x="280325" y="345969"/>
                  <a:pt x="279350" y="382676"/>
                </a:cubicBezTo>
                <a:cubicBezTo>
                  <a:pt x="278862" y="397748"/>
                  <a:pt x="278131" y="413063"/>
                  <a:pt x="278131" y="427892"/>
                </a:cubicBezTo>
                <a:cubicBezTo>
                  <a:pt x="278131" y="449041"/>
                  <a:pt x="279350" y="450986"/>
                  <a:pt x="302017" y="447096"/>
                </a:cubicBezTo>
                <a:cubicBezTo>
                  <a:pt x="317128" y="444422"/>
                  <a:pt x="309085" y="407715"/>
                  <a:pt x="308841" y="393859"/>
                </a:cubicBezTo>
                <a:cubicBezTo>
                  <a:pt x="308841" y="369792"/>
                  <a:pt x="308353" y="345483"/>
                  <a:pt x="309816" y="321660"/>
                </a:cubicBezTo>
                <a:cubicBezTo>
                  <a:pt x="310547" y="308289"/>
                  <a:pt x="314690" y="291759"/>
                  <a:pt x="313472" y="278875"/>
                </a:cubicBezTo>
                <a:cubicBezTo>
                  <a:pt x="312497" y="266477"/>
                  <a:pt x="288855" y="273041"/>
                  <a:pt x="281787" y="273041"/>
                </a:cubicBezTo>
                <a:cubicBezTo>
                  <a:pt x="279594" y="273041"/>
                  <a:pt x="277888" y="272068"/>
                  <a:pt x="276425" y="271096"/>
                </a:cubicBezTo>
                <a:close/>
                <a:moveTo>
                  <a:pt x="207982" y="270139"/>
                </a:moveTo>
                <a:cubicBezTo>
                  <a:pt x="205060" y="301985"/>
                  <a:pt x="210174" y="339421"/>
                  <a:pt x="212122" y="371024"/>
                </a:cubicBezTo>
                <a:cubicBezTo>
                  <a:pt x="213339" y="390471"/>
                  <a:pt x="214800" y="409433"/>
                  <a:pt x="213826" y="428880"/>
                </a:cubicBezTo>
                <a:cubicBezTo>
                  <a:pt x="209687" y="437632"/>
                  <a:pt x="211635" y="443952"/>
                  <a:pt x="219427" y="447842"/>
                </a:cubicBezTo>
                <a:cubicBezTo>
                  <a:pt x="226732" y="450030"/>
                  <a:pt x="232576" y="448571"/>
                  <a:pt x="237689" y="443709"/>
                </a:cubicBezTo>
                <a:cubicBezTo>
                  <a:pt x="237933" y="410891"/>
                  <a:pt x="236472" y="377830"/>
                  <a:pt x="236472" y="345013"/>
                </a:cubicBezTo>
                <a:cubicBezTo>
                  <a:pt x="236228" y="330670"/>
                  <a:pt x="236715" y="316570"/>
                  <a:pt x="237446" y="302228"/>
                </a:cubicBezTo>
                <a:cubicBezTo>
                  <a:pt x="238663" y="279620"/>
                  <a:pt x="232819" y="274515"/>
                  <a:pt x="213339" y="272570"/>
                </a:cubicBezTo>
                <a:cubicBezTo>
                  <a:pt x="211148" y="272327"/>
                  <a:pt x="209200" y="271355"/>
                  <a:pt x="207982" y="270139"/>
                </a:cubicBezTo>
                <a:close/>
                <a:moveTo>
                  <a:pt x="167332" y="268198"/>
                </a:moveTo>
                <a:cubicBezTo>
                  <a:pt x="169037" y="272817"/>
                  <a:pt x="147120" y="270629"/>
                  <a:pt x="141519" y="270872"/>
                </a:cubicBezTo>
                <a:cubicBezTo>
                  <a:pt x="139571" y="270872"/>
                  <a:pt x="138110" y="270386"/>
                  <a:pt x="136893" y="269657"/>
                </a:cubicBezTo>
                <a:cubicBezTo>
                  <a:pt x="138354" y="310259"/>
                  <a:pt x="141276" y="350861"/>
                  <a:pt x="141032" y="391464"/>
                </a:cubicBezTo>
                <a:cubicBezTo>
                  <a:pt x="141032" y="409698"/>
                  <a:pt x="141763" y="428176"/>
                  <a:pt x="138354" y="445924"/>
                </a:cubicBezTo>
                <a:cubicBezTo>
                  <a:pt x="134701" y="464645"/>
                  <a:pt x="170011" y="452002"/>
                  <a:pt x="167332" y="431823"/>
                </a:cubicBezTo>
                <a:cubicBezTo>
                  <a:pt x="162705" y="395354"/>
                  <a:pt x="165384" y="358641"/>
                  <a:pt x="168793" y="322172"/>
                </a:cubicBezTo>
                <a:cubicBezTo>
                  <a:pt x="170498" y="304910"/>
                  <a:pt x="173907" y="284974"/>
                  <a:pt x="167332" y="268198"/>
                </a:cubicBezTo>
                <a:close/>
                <a:moveTo>
                  <a:pt x="424963" y="258205"/>
                </a:moveTo>
                <a:cubicBezTo>
                  <a:pt x="464414" y="252613"/>
                  <a:pt x="474155" y="272063"/>
                  <a:pt x="470015" y="309504"/>
                </a:cubicBezTo>
                <a:cubicBezTo>
                  <a:pt x="466362" y="340137"/>
                  <a:pt x="467336" y="372959"/>
                  <a:pt x="468797" y="403836"/>
                </a:cubicBezTo>
                <a:cubicBezTo>
                  <a:pt x="469284" y="414047"/>
                  <a:pt x="476346" y="438116"/>
                  <a:pt x="467336" y="447112"/>
                </a:cubicBezTo>
                <a:cubicBezTo>
                  <a:pt x="455160" y="459511"/>
                  <a:pt x="414248" y="458782"/>
                  <a:pt x="417658" y="434469"/>
                </a:cubicBezTo>
                <a:cubicBezTo>
                  <a:pt x="422528" y="402377"/>
                  <a:pt x="418875" y="368097"/>
                  <a:pt x="418632" y="335761"/>
                </a:cubicBezTo>
                <a:cubicBezTo>
                  <a:pt x="418632" y="314123"/>
                  <a:pt x="420823" y="288838"/>
                  <a:pt x="415222" y="267687"/>
                </a:cubicBezTo>
                <a:cubicBezTo>
                  <a:pt x="414492" y="264526"/>
                  <a:pt x="416927" y="262581"/>
                  <a:pt x="419362" y="262824"/>
                </a:cubicBezTo>
                <a:cubicBezTo>
                  <a:pt x="420336" y="260393"/>
                  <a:pt x="422041" y="258691"/>
                  <a:pt x="424963" y="258205"/>
                </a:cubicBezTo>
                <a:close/>
                <a:moveTo>
                  <a:pt x="356816" y="257749"/>
                </a:moveTo>
                <a:cubicBezTo>
                  <a:pt x="368500" y="258235"/>
                  <a:pt x="380428" y="258478"/>
                  <a:pt x="392356" y="258478"/>
                </a:cubicBezTo>
                <a:cubicBezTo>
                  <a:pt x="395034" y="258478"/>
                  <a:pt x="398198" y="260423"/>
                  <a:pt x="398685" y="263340"/>
                </a:cubicBezTo>
                <a:cubicBezTo>
                  <a:pt x="408179" y="315126"/>
                  <a:pt x="399415" y="371045"/>
                  <a:pt x="400876" y="423803"/>
                </a:cubicBezTo>
                <a:cubicBezTo>
                  <a:pt x="401606" y="455652"/>
                  <a:pt x="396738" y="452248"/>
                  <a:pt x="366066" y="455652"/>
                </a:cubicBezTo>
                <a:cubicBezTo>
                  <a:pt x="335638" y="459299"/>
                  <a:pt x="336611" y="437418"/>
                  <a:pt x="340019" y="412133"/>
                </a:cubicBezTo>
                <a:cubicBezTo>
                  <a:pt x="346835" y="362292"/>
                  <a:pt x="337585" y="310507"/>
                  <a:pt x="344401" y="260909"/>
                </a:cubicBezTo>
                <a:cubicBezTo>
                  <a:pt x="344888" y="257019"/>
                  <a:pt x="350000" y="256776"/>
                  <a:pt x="352434" y="258964"/>
                </a:cubicBezTo>
                <a:cubicBezTo>
                  <a:pt x="353651" y="258235"/>
                  <a:pt x="354868" y="257749"/>
                  <a:pt x="356816" y="257749"/>
                </a:cubicBezTo>
                <a:close/>
                <a:moveTo>
                  <a:pt x="213339" y="256040"/>
                </a:moveTo>
                <a:cubicBezTo>
                  <a:pt x="251569" y="254095"/>
                  <a:pt x="255709" y="265277"/>
                  <a:pt x="252787" y="302228"/>
                </a:cubicBezTo>
                <a:cubicBezTo>
                  <a:pt x="248891" y="352548"/>
                  <a:pt x="257170" y="404571"/>
                  <a:pt x="250595" y="454405"/>
                </a:cubicBezTo>
                <a:cubicBezTo>
                  <a:pt x="249865" y="458052"/>
                  <a:pt x="247673" y="461212"/>
                  <a:pt x="243290" y="461455"/>
                </a:cubicBezTo>
                <a:cubicBezTo>
                  <a:pt x="231602" y="461455"/>
                  <a:pt x="219670" y="461455"/>
                  <a:pt x="207738" y="461455"/>
                </a:cubicBezTo>
                <a:cubicBezTo>
                  <a:pt x="203842" y="461698"/>
                  <a:pt x="201407" y="458538"/>
                  <a:pt x="201164" y="454891"/>
                </a:cubicBezTo>
                <a:cubicBezTo>
                  <a:pt x="197755" y="418184"/>
                  <a:pt x="199216" y="379775"/>
                  <a:pt x="199459" y="342825"/>
                </a:cubicBezTo>
                <a:cubicBezTo>
                  <a:pt x="199459" y="318758"/>
                  <a:pt x="192885" y="288371"/>
                  <a:pt x="198972" y="265277"/>
                </a:cubicBezTo>
                <a:cubicBezTo>
                  <a:pt x="199703" y="262117"/>
                  <a:pt x="203355" y="261388"/>
                  <a:pt x="205790" y="262360"/>
                </a:cubicBezTo>
                <a:cubicBezTo>
                  <a:pt x="206521" y="259200"/>
                  <a:pt x="208956" y="256283"/>
                  <a:pt x="213339" y="256040"/>
                </a:cubicBezTo>
                <a:close/>
                <a:moveTo>
                  <a:pt x="281787" y="255781"/>
                </a:moveTo>
                <a:cubicBezTo>
                  <a:pt x="310303" y="255052"/>
                  <a:pt x="331264" y="253107"/>
                  <a:pt x="327608" y="286897"/>
                </a:cubicBezTo>
                <a:cubicBezTo>
                  <a:pt x="322002" y="341350"/>
                  <a:pt x="323464" y="396533"/>
                  <a:pt x="323708" y="451472"/>
                </a:cubicBezTo>
                <a:cubicBezTo>
                  <a:pt x="323708" y="455605"/>
                  <a:pt x="320540" y="457793"/>
                  <a:pt x="316884" y="458279"/>
                </a:cubicBezTo>
                <a:cubicBezTo>
                  <a:pt x="292755" y="461196"/>
                  <a:pt x="262533" y="469461"/>
                  <a:pt x="262533" y="435914"/>
                </a:cubicBezTo>
                <a:cubicBezTo>
                  <a:pt x="262533" y="379030"/>
                  <a:pt x="264726" y="321173"/>
                  <a:pt x="267895" y="264289"/>
                </a:cubicBezTo>
                <a:cubicBezTo>
                  <a:pt x="268138" y="260886"/>
                  <a:pt x="272038" y="260157"/>
                  <a:pt x="273744" y="262831"/>
                </a:cubicBezTo>
                <a:cubicBezTo>
                  <a:pt x="274475" y="259184"/>
                  <a:pt x="277156" y="255781"/>
                  <a:pt x="281787" y="255781"/>
                </a:cubicBezTo>
                <a:close/>
                <a:moveTo>
                  <a:pt x="163192" y="253367"/>
                </a:moveTo>
                <a:cubicBezTo>
                  <a:pt x="171289" y="254339"/>
                  <a:pt x="178534" y="257257"/>
                  <a:pt x="179751" y="264794"/>
                </a:cubicBezTo>
                <a:cubicBezTo>
                  <a:pt x="184135" y="295428"/>
                  <a:pt x="177560" y="323631"/>
                  <a:pt x="176829" y="354508"/>
                </a:cubicBezTo>
                <a:cubicBezTo>
                  <a:pt x="176342" y="377119"/>
                  <a:pt x="174151" y="399730"/>
                  <a:pt x="177073" y="422341"/>
                </a:cubicBezTo>
                <a:cubicBezTo>
                  <a:pt x="178534" y="434254"/>
                  <a:pt x="180482" y="445438"/>
                  <a:pt x="176099" y="457108"/>
                </a:cubicBezTo>
                <a:cubicBezTo>
                  <a:pt x="171472" y="470237"/>
                  <a:pt x="141276" y="461484"/>
                  <a:pt x="132996" y="460755"/>
                </a:cubicBezTo>
                <a:cubicBezTo>
                  <a:pt x="131535" y="460755"/>
                  <a:pt x="130074" y="459539"/>
                  <a:pt x="130074" y="457838"/>
                </a:cubicBezTo>
                <a:cubicBezTo>
                  <a:pt x="132266" y="392193"/>
                  <a:pt x="117168" y="319255"/>
                  <a:pt x="132266" y="255312"/>
                </a:cubicBezTo>
                <a:cubicBezTo>
                  <a:pt x="132996" y="253124"/>
                  <a:pt x="136162" y="253610"/>
                  <a:pt x="136406" y="255798"/>
                </a:cubicBezTo>
                <a:cubicBezTo>
                  <a:pt x="137623" y="254583"/>
                  <a:pt x="139328" y="253853"/>
                  <a:pt x="141519" y="253610"/>
                </a:cubicBezTo>
                <a:cubicBezTo>
                  <a:pt x="146146" y="253367"/>
                  <a:pt x="155096" y="252394"/>
                  <a:pt x="163192" y="253367"/>
                </a:cubicBezTo>
                <a:close/>
                <a:moveTo>
                  <a:pt x="15157" y="218612"/>
                </a:moveTo>
                <a:cubicBezTo>
                  <a:pt x="5904" y="271847"/>
                  <a:pt x="21002" y="337722"/>
                  <a:pt x="20027" y="391686"/>
                </a:cubicBezTo>
                <a:cubicBezTo>
                  <a:pt x="19297" y="425474"/>
                  <a:pt x="17592" y="459505"/>
                  <a:pt x="17592" y="493293"/>
                </a:cubicBezTo>
                <a:cubicBezTo>
                  <a:pt x="17592" y="505933"/>
                  <a:pt x="71653" y="478222"/>
                  <a:pt x="79445" y="475791"/>
                </a:cubicBezTo>
                <a:cubicBezTo>
                  <a:pt x="80906" y="475305"/>
                  <a:pt x="82367" y="475305"/>
                  <a:pt x="83585" y="475548"/>
                </a:cubicBezTo>
                <a:cubicBezTo>
                  <a:pt x="180991" y="476278"/>
                  <a:pt x="276205" y="489890"/>
                  <a:pt x="373855" y="479438"/>
                </a:cubicBezTo>
                <a:cubicBezTo>
                  <a:pt x="455920" y="470687"/>
                  <a:pt x="510954" y="465825"/>
                  <a:pt x="582061" y="507149"/>
                </a:cubicBezTo>
                <a:cubicBezTo>
                  <a:pt x="584252" y="505933"/>
                  <a:pt x="586931" y="506177"/>
                  <a:pt x="588879" y="508607"/>
                </a:cubicBezTo>
                <a:cubicBezTo>
                  <a:pt x="566232" y="478708"/>
                  <a:pt x="581817" y="399707"/>
                  <a:pt x="582791" y="365433"/>
                </a:cubicBezTo>
                <a:cubicBezTo>
                  <a:pt x="584009" y="324839"/>
                  <a:pt x="584009" y="284487"/>
                  <a:pt x="581817" y="243893"/>
                </a:cubicBezTo>
                <a:cubicBezTo>
                  <a:pt x="554300" y="264068"/>
                  <a:pt x="507302" y="259936"/>
                  <a:pt x="479541" y="244622"/>
                </a:cubicBezTo>
                <a:cubicBezTo>
                  <a:pt x="473940" y="246080"/>
                  <a:pt x="467365" y="238788"/>
                  <a:pt x="471505" y="233683"/>
                </a:cubicBezTo>
                <a:cubicBezTo>
                  <a:pt x="471748" y="233197"/>
                  <a:pt x="471748" y="232954"/>
                  <a:pt x="471992" y="232711"/>
                </a:cubicBezTo>
                <a:cubicBezTo>
                  <a:pt x="405512" y="223717"/>
                  <a:pt x="332944" y="230766"/>
                  <a:pt x="265734" y="227849"/>
                </a:cubicBezTo>
                <a:cubicBezTo>
                  <a:pt x="217762" y="225662"/>
                  <a:pt x="167598" y="221043"/>
                  <a:pt x="119138" y="222988"/>
                </a:cubicBezTo>
                <a:cubicBezTo>
                  <a:pt x="120599" y="227849"/>
                  <a:pt x="122791" y="233440"/>
                  <a:pt x="126200" y="240003"/>
                </a:cubicBezTo>
                <a:cubicBezTo>
                  <a:pt x="126687" y="240976"/>
                  <a:pt x="126687" y="241948"/>
                  <a:pt x="126687" y="242920"/>
                </a:cubicBezTo>
                <a:cubicBezTo>
                  <a:pt x="127661" y="244379"/>
                  <a:pt x="127905" y="246566"/>
                  <a:pt x="126200" y="248268"/>
                </a:cubicBezTo>
                <a:cubicBezTo>
                  <a:pt x="112563" y="261151"/>
                  <a:pt x="86994" y="262610"/>
                  <a:pt x="69461" y="258721"/>
                </a:cubicBezTo>
                <a:cubicBezTo>
                  <a:pt x="45110" y="253616"/>
                  <a:pt x="31473" y="235871"/>
                  <a:pt x="15157" y="218612"/>
                </a:cubicBezTo>
                <a:close/>
                <a:moveTo>
                  <a:pt x="300922" y="127898"/>
                </a:moveTo>
                <a:cubicBezTo>
                  <a:pt x="287057" y="128201"/>
                  <a:pt x="273283" y="131103"/>
                  <a:pt x="259890" y="137666"/>
                </a:cubicBezTo>
                <a:cubicBezTo>
                  <a:pt x="230181" y="152251"/>
                  <a:pt x="200229" y="167808"/>
                  <a:pt x="169546" y="180449"/>
                </a:cubicBezTo>
                <a:cubicBezTo>
                  <a:pt x="143490" y="191144"/>
                  <a:pt x="124008" y="195276"/>
                  <a:pt x="119138" y="208160"/>
                </a:cubicBezTo>
                <a:cubicBezTo>
                  <a:pt x="173198" y="199409"/>
                  <a:pt x="235782" y="209618"/>
                  <a:pt x="288868" y="212292"/>
                </a:cubicBezTo>
                <a:cubicBezTo>
                  <a:pt x="351451" y="215209"/>
                  <a:pt x="417932" y="207431"/>
                  <a:pt x="479541" y="214966"/>
                </a:cubicBezTo>
                <a:cubicBezTo>
                  <a:pt x="481732" y="190415"/>
                  <a:pt x="443501" y="177532"/>
                  <a:pt x="420367" y="166593"/>
                </a:cubicBezTo>
                <a:cubicBezTo>
                  <a:pt x="384935" y="149456"/>
                  <a:pt x="342518" y="126986"/>
                  <a:pt x="300922" y="127898"/>
                </a:cubicBezTo>
                <a:close/>
                <a:moveTo>
                  <a:pt x="304940" y="19043"/>
                </a:moveTo>
                <a:cubicBezTo>
                  <a:pt x="305184" y="21231"/>
                  <a:pt x="305427" y="23419"/>
                  <a:pt x="305671" y="25606"/>
                </a:cubicBezTo>
                <a:cubicBezTo>
                  <a:pt x="310541" y="27308"/>
                  <a:pt x="315411" y="28280"/>
                  <a:pt x="320282" y="28766"/>
                </a:cubicBezTo>
                <a:cubicBezTo>
                  <a:pt x="317359" y="26822"/>
                  <a:pt x="314194" y="24877"/>
                  <a:pt x="311271" y="22932"/>
                </a:cubicBezTo>
                <a:cubicBezTo>
                  <a:pt x="309567" y="21717"/>
                  <a:pt x="307132" y="20502"/>
                  <a:pt x="304940" y="19043"/>
                </a:cubicBezTo>
                <a:close/>
                <a:moveTo>
                  <a:pt x="296417" y="113"/>
                </a:moveTo>
                <a:cubicBezTo>
                  <a:pt x="299339" y="-403"/>
                  <a:pt x="302383" y="812"/>
                  <a:pt x="302992" y="4458"/>
                </a:cubicBezTo>
                <a:cubicBezTo>
                  <a:pt x="302992" y="4701"/>
                  <a:pt x="302992" y="4701"/>
                  <a:pt x="302992" y="4701"/>
                </a:cubicBezTo>
                <a:cubicBezTo>
                  <a:pt x="310054" y="5431"/>
                  <a:pt x="318090" y="10535"/>
                  <a:pt x="323691" y="12723"/>
                </a:cubicBezTo>
                <a:cubicBezTo>
                  <a:pt x="335136" y="17585"/>
                  <a:pt x="346338" y="23176"/>
                  <a:pt x="355835" y="31197"/>
                </a:cubicBezTo>
                <a:cubicBezTo>
                  <a:pt x="361192" y="35816"/>
                  <a:pt x="358757" y="46511"/>
                  <a:pt x="351451" y="47727"/>
                </a:cubicBezTo>
                <a:cubicBezTo>
                  <a:pt x="338302" y="49914"/>
                  <a:pt x="321499" y="51130"/>
                  <a:pt x="306888" y="47970"/>
                </a:cubicBezTo>
                <a:cubicBezTo>
                  <a:pt x="307375" y="67173"/>
                  <a:pt x="306158" y="86863"/>
                  <a:pt x="302018" y="104851"/>
                </a:cubicBezTo>
                <a:cubicBezTo>
                  <a:pt x="331727" y="105337"/>
                  <a:pt x="365819" y="122109"/>
                  <a:pt x="388222" y="131832"/>
                </a:cubicBezTo>
                <a:cubicBezTo>
                  <a:pt x="429620" y="149577"/>
                  <a:pt x="547238" y="184095"/>
                  <a:pt x="491960" y="235385"/>
                </a:cubicBezTo>
                <a:cubicBezTo>
                  <a:pt x="524348" y="245108"/>
                  <a:pt x="554300" y="233926"/>
                  <a:pt x="583035" y="217640"/>
                </a:cubicBezTo>
                <a:cubicBezTo>
                  <a:pt x="588879" y="214480"/>
                  <a:pt x="595454" y="218855"/>
                  <a:pt x="596185" y="224203"/>
                </a:cubicBezTo>
                <a:cubicBezTo>
                  <a:pt x="597402" y="225662"/>
                  <a:pt x="598376" y="227363"/>
                  <a:pt x="598376" y="229551"/>
                </a:cubicBezTo>
                <a:cubicBezTo>
                  <a:pt x="600811" y="287404"/>
                  <a:pt x="600081" y="345987"/>
                  <a:pt x="599107" y="403840"/>
                </a:cubicBezTo>
                <a:cubicBezTo>
                  <a:pt x="598620" y="440302"/>
                  <a:pt x="607386" y="482841"/>
                  <a:pt x="591558" y="516629"/>
                </a:cubicBezTo>
                <a:cubicBezTo>
                  <a:pt x="590584" y="518817"/>
                  <a:pt x="587905" y="519789"/>
                  <a:pt x="585470" y="519546"/>
                </a:cubicBezTo>
                <a:cubicBezTo>
                  <a:pt x="583765" y="521734"/>
                  <a:pt x="581087" y="522949"/>
                  <a:pt x="577677" y="522220"/>
                </a:cubicBezTo>
                <a:cubicBezTo>
                  <a:pt x="532871" y="510795"/>
                  <a:pt x="499996" y="485515"/>
                  <a:pt x="449101" y="489890"/>
                </a:cubicBezTo>
                <a:cubicBezTo>
                  <a:pt x="407460" y="493293"/>
                  <a:pt x="365819" y="499856"/>
                  <a:pt x="323934" y="501558"/>
                </a:cubicBezTo>
                <a:cubicBezTo>
                  <a:pt x="248445" y="504718"/>
                  <a:pt x="163458" y="506177"/>
                  <a:pt x="89429" y="487459"/>
                </a:cubicBezTo>
                <a:cubicBezTo>
                  <a:pt x="88455" y="489647"/>
                  <a:pt x="86751" y="491592"/>
                  <a:pt x="84072" y="492564"/>
                </a:cubicBezTo>
                <a:cubicBezTo>
                  <a:pt x="58990" y="501072"/>
                  <a:pt x="39265" y="515171"/>
                  <a:pt x="12966" y="518817"/>
                </a:cubicBezTo>
                <a:cubicBezTo>
                  <a:pt x="8582" y="519303"/>
                  <a:pt x="5173" y="517115"/>
                  <a:pt x="4686" y="512497"/>
                </a:cubicBezTo>
                <a:cubicBezTo>
                  <a:pt x="-915" y="445406"/>
                  <a:pt x="12235" y="377830"/>
                  <a:pt x="7121" y="310497"/>
                </a:cubicBezTo>
                <a:cubicBezTo>
                  <a:pt x="5173" y="283758"/>
                  <a:pt x="-7733" y="235628"/>
                  <a:pt x="6878" y="210834"/>
                </a:cubicBezTo>
                <a:cubicBezTo>
                  <a:pt x="9556" y="206458"/>
                  <a:pt x="15157" y="208403"/>
                  <a:pt x="15888" y="212535"/>
                </a:cubicBezTo>
                <a:cubicBezTo>
                  <a:pt x="32203" y="223960"/>
                  <a:pt x="46571" y="243406"/>
                  <a:pt x="66782" y="247296"/>
                </a:cubicBezTo>
                <a:cubicBezTo>
                  <a:pt x="84559" y="250699"/>
                  <a:pt x="99170" y="246323"/>
                  <a:pt x="115485" y="242434"/>
                </a:cubicBezTo>
                <a:cubicBezTo>
                  <a:pt x="103797" y="232711"/>
                  <a:pt x="94300" y="224446"/>
                  <a:pt x="85046" y="211806"/>
                </a:cubicBezTo>
                <a:cubicBezTo>
                  <a:pt x="82367" y="208160"/>
                  <a:pt x="84315" y="202326"/>
                  <a:pt x="88212" y="200138"/>
                </a:cubicBezTo>
                <a:cubicBezTo>
                  <a:pt x="148116" y="166836"/>
                  <a:pt x="213622" y="144473"/>
                  <a:pt x="274014" y="111171"/>
                </a:cubicBezTo>
                <a:cubicBezTo>
                  <a:pt x="279858" y="108011"/>
                  <a:pt x="285946" y="106309"/>
                  <a:pt x="292521" y="105580"/>
                </a:cubicBezTo>
                <a:cubicBezTo>
                  <a:pt x="292521" y="83946"/>
                  <a:pt x="290816" y="62068"/>
                  <a:pt x="290329" y="40434"/>
                </a:cubicBezTo>
                <a:cubicBezTo>
                  <a:pt x="287894" y="37031"/>
                  <a:pt x="288138" y="32656"/>
                  <a:pt x="290086" y="29009"/>
                </a:cubicBezTo>
                <a:cubicBezTo>
                  <a:pt x="289842" y="21474"/>
                  <a:pt x="290086" y="13695"/>
                  <a:pt x="290573" y="6160"/>
                </a:cubicBezTo>
                <a:cubicBezTo>
                  <a:pt x="290695" y="2878"/>
                  <a:pt x="293495" y="630"/>
                  <a:pt x="296417" y="11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76" name="直接连接符 9">
            <a:extLst>
              <a:ext uri="{FF2B5EF4-FFF2-40B4-BE49-F238E27FC236}">
                <a16:creationId xmlns:a16="http://schemas.microsoft.com/office/drawing/2014/main" id="{67FB6436-C808-412A-B119-89FFA3CBC2AD}"/>
              </a:ext>
            </a:extLst>
          </p:cNvPr>
          <p:cNvCxnSpPr>
            <a:cxnSpLocks/>
          </p:cNvCxnSpPr>
          <p:nvPr/>
        </p:nvCxnSpPr>
        <p:spPr>
          <a:xfrm>
            <a:off x="3383072" y="3867636"/>
            <a:ext cx="0" cy="205689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10">
            <a:extLst>
              <a:ext uri="{FF2B5EF4-FFF2-40B4-BE49-F238E27FC236}">
                <a16:creationId xmlns:a16="http://schemas.microsoft.com/office/drawing/2014/main" id="{50DE27A1-ECFB-4182-9129-8710D3013F69}"/>
              </a:ext>
            </a:extLst>
          </p:cNvPr>
          <p:cNvCxnSpPr>
            <a:cxnSpLocks/>
          </p:cNvCxnSpPr>
          <p:nvPr/>
        </p:nvCxnSpPr>
        <p:spPr>
          <a:xfrm>
            <a:off x="5896857" y="3867636"/>
            <a:ext cx="0" cy="202956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78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íṡľiḋê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66329A9E-F036-4D50-9A9E-494086A78CF3}"/>
              </a:ext>
            </a:extLst>
          </p:cNvPr>
          <p:cNvSpPr txBox="1"/>
          <p:nvPr/>
        </p:nvSpPr>
        <p:spPr>
          <a:xfrm>
            <a:off x="451407" y="135087"/>
            <a:ext cx="10260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28A80"/>
                </a:solidFill>
              </a:rPr>
              <a:t>Castaliaz Successful DCS, eWay Bill Implementations, eInvoice Projects</a:t>
            </a:r>
          </a:p>
        </p:txBody>
      </p:sp>
      <p:sp>
        <p:nvSpPr>
          <p:cNvPr id="29" name="e7d195523061f1c0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</a:t>
            </a:r>
            <a:endParaRPr lang="zh-CN" altLang="en-US" sz="1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52D427A-5BA5-4FA9-9E99-447FFC0EF4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3" t="5648" r="25961" b="4264"/>
          <a:stretch/>
        </p:blipFill>
        <p:spPr>
          <a:xfrm>
            <a:off x="10574455" y="4461261"/>
            <a:ext cx="561503" cy="6463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07EEC87-12A3-4BEA-B4D9-71E6357B0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85" y="866281"/>
            <a:ext cx="2188763" cy="5763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ACAE051-A3C2-44A6-884B-B2ED9FE3494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700498" y="984242"/>
            <a:ext cx="2198464" cy="3118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E13C81-1182-4C87-8810-2A2D32AC53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863" y="4456449"/>
            <a:ext cx="1978311" cy="6330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9CFBE00-10DA-4056-9776-229ACF4579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t="15803" r="23026"/>
          <a:stretch/>
        </p:blipFill>
        <p:spPr>
          <a:xfrm>
            <a:off x="8892525" y="5257334"/>
            <a:ext cx="938978" cy="891502"/>
          </a:xfrm>
          <a:prstGeom prst="rect">
            <a:avLst/>
          </a:prstGeom>
        </p:spPr>
      </p:pic>
      <p:pic>
        <p:nvPicPr>
          <p:cNvPr id="35" name="Picture 34" descr="A close up of a sign&#10;&#10;Description automatically generated">
            <a:extLst>
              <a:ext uri="{FF2B5EF4-FFF2-40B4-BE49-F238E27FC236}">
                <a16:creationId xmlns:a16="http://schemas.microsoft.com/office/drawing/2014/main" id="{B28769D7-C45F-4E4D-A042-B3FCF5B85E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83" y="2431233"/>
            <a:ext cx="1106093" cy="8269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964CFA5-2057-4F90-BB59-2BB00BD2B7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t="25722" r="7369" b="27095"/>
          <a:stretch/>
        </p:blipFill>
        <p:spPr>
          <a:xfrm>
            <a:off x="3896933" y="2502796"/>
            <a:ext cx="1592260" cy="5927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266DE9-CEB1-48A0-BE53-DA1C1A5F5D5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32023" r="11541" b="44871"/>
          <a:stretch/>
        </p:blipFill>
        <p:spPr>
          <a:xfrm>
            <a:off x="10061090" y="1747093"/>
            <a:ext cx="1789757" cy="4066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D150AC5-B5A5-481C-98D7-3A81FD46E4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4" b="20908"/>
          <a:stretch/>
        </p:blipFill>
        <p:spPr>
          <a:xfrm>
            <a:off x="7478444" y="890020"/>
            <a:ext cx="1160038" cy="6738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0B36219-EA35-4484-B3B0-AFDCCCF7CD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76" y="3555747"/>
            <a:ext cx="1034654" cy="51732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C29353-1F06-4A75-A1D5-15A6D26FB03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7" b="21566"/>
          <a:stretch/>
        </p:blipFill>
        <p:spPr>
          <a:xfrm>
            <a:off x="2140746" y="2483372"/>
            <a:ext cx="1106093" cy="6515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E85B4B5-B7C6-4E38-AA85-F1BDDFC6D4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1" y="3585442"/>
            <a:ext cx="1465789" cy="43973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90E2303-0FC9-4A0A-810C-6FB698DC050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878" y="5486240"/>
            <a:ext cx="1316160" cy="451751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717C1309-2E09-4642-AA88-7EBD6D241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12" y="1794270"/>
            <a:ext cx="2326570" cy="38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A close up of a sign&#10;&#10;Description automatically generated">
            <a:extLst>
              <a:ext uri="{FF2B5EF4-FFF2-40B4-BE49-F238E27FC236}">
                <a16:creationId xmlns:a16="http://schemas.microsoft.com/office/drawing/2014/main" id="{3464A241-B686-4AB9-8FDA-33462BC22F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77" y="1748175"/>
            <a:ext cx="2767289" cy="336028"/>
          </a:xfrm>
          <a:prstGeom prst="rect">
            <a:avLst/>
          </a:prstGeom>
        </p:spPr>
      </p:pic>
      <p:sp>
        <p:nvSpPr>
          <p:cNvPr id="45" name="矩形 27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B094CDF3-4B90-4134-9418-97E5DDEB6875}"/>
              </a:ext>
            </a:extLst>
          </p:cNvPr>
          <p:cNvSpPr/>
          <p:nvPr/>
        </p:nvSpPr>
        <p:spPr>
          <a:xfrm>
            <a:off x="0" y="6523630"/>
            <a:ext cx="12192000" cy="334370"/>
          </a:xfrm>
          <a:prstGeom prst="rect">
            <a:avLst/>
          </a:prstGeom>
          <a:gradFill flip="none" rotWithShape="1">
            <a:gsLst>
              <a:gs pos="0">
                <a:srgbClr val="F95245"/>
              </a:gs>
              <a:gs pos="50000">
                <a:srgbClr val="FA7268">
                  <a:shade val="67500"/>
                  <a:satMod val="115000"/>
                </a:srgbClr>
              </a:gs>
              <a:gs pos="100000">
                <a:srgbClr val="FA7268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灯片编号占位符 3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E6B476C2-2952-4CBA-95A9-6EAA8A324C66}"/>
              </a:ext>
            </a:extLst>
          </p:cNvPr>
          <p:cNvSpPr txBox="1">
            <a:spLocks/>
          </p:cNvSpPr>
          <p:nvPr/>
        </p:nvSpPr>
        <p:spPr>
          <a:xfrm>
            <a:off x="9262239" y="6558514"/>
            <a:ext cx="2909887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DD3FB-1841-4883-8D35-4BC63F752D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89" y="3670806"/>
            <a:ext cx="2056831" cy="24931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399DF9E-10D0-45BA-9A9E-83080257D54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79" y="3514988"/>
            <a:ext cx="1449692" cy="523815"/>
          </a:xfrm>
          <a:prstGeom prst="rect">
            <a:avLst/>
          </a:prstGeom>
        </p:spPr>
      </p:pic>
      <p:pic>
        <p:nvPicPr>
          <p:cNvPr id="48" name="Picture 47" descr="C:\Users\abc\AppData\Local\Microsoft\Windows\INetCache\Content.MSO\62C1E54.tmp">
            <a:extLst>
              <a:ext uri="{FF2B5EF4-FFF2-40B4-BE49-F238E27FC236}">
                <a16:creationId xmlns:a16="http://schemas.microsoft.com/office/drawing/2014/main" id="{A98501D3-A561-4917-90BD-820EC8041BE8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10" y="4484042"/>
            <a:ext cx="13652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descr="Danone Logo">
            <a:extLst>
              <a:ext uri="{FF2B5EF4-FFF2-40B4-BE49-F238E27FC236}">
                <a16:creationId xmlns:a16="http://schemas.microsoft.com/office/drawing/2014/main" id="{692BFC29-6B19-4F74-823D-18E9C3CD08CF}"/>
              </a:ext>
            </a:extLst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74" y="3482641"/>
            <a:ext cx="175260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6D4667B8-3882-4AB0-96E3-825B15E820D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1" y="5261588"/>
            <a:ext cx="1333500" cy="952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8A4C6D3-6824-4DB1-803B-559397164B50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14" y="5420401"/>
            <a:ext cx="91059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D87375D-3CA2-4795-9F24-3D8CCC0CC16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964" y="1006839"/>
            <a:ext cx="2214804" cy="437708"/>
          </a:xfrm>
          <a:prstGeom prst="rect">
            <a:avLst/>
          </a:prstGeom>
        </p:spPr>
      </p:pic>
      <p:pic>
        <p:nvPicPr>
          <p:cNvPr id="52" name="Picture 51" descr="Home">
            <a:extLst>
              <a:ext uri="{FF2B5EF4-FFF2-40B4-BE49-F238E27FC236}">
                <a16:creationId xmlns:a16="http://schemas.microsoft.com/office/drawing/2014/main" id="{49C91AA7-93EC-43F0-A840-674D444D1D0F}"/>
              </a:ext>
            </a:extLst>
          </p:cNvPr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733" y="2456305"/>
            <a:ext cx="1431053" cy="96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F198D66-2711-46CD-867F-896833D56A6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20" y="4244805"/>
            <a:ext cx="1675040" cy="66338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6809E7B-4363-40F1-A66B-FF6A33610615}"/>
              </a:ext>
            </a:extLst>
          </p:cNvPr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74" y="4483882"/>
            <a:ext cx="1333500" cy="619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19DFF4-E47B-410F-9444-488A12A4A1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164" y="2602378"/>
            <a:ext cx="1355429" cy="472824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EE697A6-2893-43B3-8506-B608F3DF2B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571124"/>
              </p:ext>
            </p:extLst>
          </p:nvPr>
        </p:nvGraphicFramePr>
        <p:xfrm>
          <a:off x="7661733" y="5353122"/>
          <a:ext cx="836411" cy="85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Bitmap Image" r:id="rId29" imgW="304923" imgH="314286" progId="Paint.Picture">
                  <p:embed/>
                </p:oleObj>
              </mc:Choice>
              <mc:Fallback>
                <p:oleObj name="Bitmap Image" r:id="rId29" imgW="304923" imgH="314286" progId="Paint.Pictur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EE697A6-2893-43B3-8506-B608F3DF2B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733" y="5353122"/>
                        <a:ext cx="836411" cy="856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" name="Picture 53">
            <a:extLst>
              <a:ext uri="{FF2B5EF4-FFF2-40B4-BE49-F238E27FC236}">
                <a16:creationId xmlns:a16="http://schemas.microsoft.com/office/drawing/2014/main" id="{95B765C5-2F5E-414A-BEB4-097C143F4013}"/>
              </a:ext>
            </a:extLst>
          </p:cNvPr>
          <p:cNvPicPr/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85" y="1742613"/>
            <a:ext cx="1454150" cy="419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B67A58-9736-4E52-B347-5F4C6F19108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28" y="5523479"/>
            <a:ext cx="1110069" cy="625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FAEBF3-A0DF-437E-8F40-97335C9A1412}"/>
              </a:ext>
            </a:extLst>
          </p:cNvPr>
          <p:cNvCxnSpPr>
            <a:cxnSpLocks/>
          </p:cNvCxnSpPr>
          <p:nvPr/>
        </p:nvCxnSpPr>
        <p:spPr>
          <a:xfrm flipV="1">
            <a:off x="188843" y="1548708"/>
            <a:ext cx="11635642" cy="7521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B2ECFD2-017B-4F33-89F4-1E581DF0BDB3}"/>
              </a:ext>
            </a:extLst>
          </p:cNvPr>
          <p:cNvCxnSpPr>
            <a:cxnSpLocks/>
          </p:cNvCxnSpPr>
          <p:nvPr/>
        </p:nvCxnSpPr>
        <p:spPr>
          <a:xfrm flipV="1">
            <a:off x="188843" y="2287891"/>
            <a:ext cx="11509514" cy="1879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CF0D142-2D85-4196-BF33-4BEDF4076203}"/>
              </a:ext>
            </a:extLst>
          </p:cNvPr>
          <p:cNvCxnSpPr>
            <a:cxnSpLocks/>
          </p:cNvCxnSpPr>
          <p:nvPr/>
        </p:nvCxnSpPr>
        <p:spPr>
          <a:xfrm flipV="1">
            <a:off x="188843" y="3325731"/>
            <a:ext cx="11509514" cy="1371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ACB3899-07E6-48F5-B281-6C07891697F2}"/>
              </a:ext>
            </a:extLst>
          </p:cNvPr>
          <p:cNvCxnSpPr>
            <a:cxnSpLocks/>
          </p:cNvCxnSpPr>
          <p:nvPr/>
        </p:nvCxnSpPr>
        <p:spPr>
          <a:xfrm>
            <a:off x="188843" y="4073074"/>
            <a:ext cx="11509514" cy="7262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AF0958B-21E0-4677-A073-F8BE033791CF}"/>
              </a:ext>
            </a:extLst>
          </p:cNvPr>
          <p:cNvCxnSpPr>
            <a:cxnSpLocks/>
          </p:cNvCxnSpPr>
          <p:nvPr/>
        </p:nvCxnSpPr>
        <p:spPr>
          <a:xfrm>
            <a:off x="188843" y="5109319"/>
            <a:ext cx="11509514" cy="6443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Image result for dystar logo png">
            <a:extLst>
              <a:ext uri="{FF2B5EF4-FFF2-40B4-BE49-F238E27FC236}">
                <a16:creationId xmlns:a16="http://schemas.microsoft.com/office/drawing/2014/main" id="{927F6550-51FC-43AE-A166-7248CF21AE9D}"/>
              </a:ext>
            </a:extLst>
          </p:cNvPr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" y="3458979"/>
            <a:ext cx="1469390" cy="51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BE078A1-1AE1-426B-A32B-8C7DF3BEDF52}"/>
              </a:ext>
            </a:extLst>
          </p:cNvPr>
          <p:cNvPicPr/>
          <p:nvPr/>
        </p:nvPicPr>
        <p:blipFill rotWithShape="1">
          <a:blip r:embed="rId34"/>
          <a:srcRect b="9375"/>
          <a:stretch/>
        </p:blipFill>
        <p:spPr bwMode="auto">
          <a:xfrm>
            <a:off x="406117" y="4114851"/>
            <a:ext cx="1019175" cy="923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8C49A53-33E1-401F-93D0-191E92BA11ED}"/>
              </a:ext>
            </a:extLst>
          </p:cNvPr>
          <p:cNvPicPr/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6" y="5288652"/>
            <a:ext cx="11938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6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666FD7-AA3F-4418-BD3B-10D3F9AE153A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19" b="-1792"/>
          <a:stretch/>
        </p:blipFill>
        <p:spPr>
          <a:xfrm>
            <a:off x="406117" y="2476946"/>
            <a:ext cx="1420265" cy="651553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0076D452-8986-4F47-8B2E-5131C0A6229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6" y="885703"/>
            <a:ext cx="1432377" cy="5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98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>
            <a:spLocks noGrp="1"/>
          </p:cNvSpPr>
          <p:nvPr>
            <p:ph type="ctrTitle"/>
          </p:nvPr>
        </p:nvSpPr>
        <p:spPr>
          <a:xfrm>
            <a:off x="6566808" y="2504622"/>
            <a:ext cx="4758417" cy="1333499"/>
          </a:xfrm>
        </p:spPr>
        <p:txBody>
          <a:bodyPr>
            <a:noAutofit/>
          </a:bodyPr>
          <a:lstStyle/>
          <a:p>
            <a:r>
              <a:rPr lang="en-US" altLang="zh-CN" sz="4000" i="1" dirty="0">
                <a:latin typeface="Calibri" panose="020F0502020204030204" pitchFamily="34" charset="0"/>
              </a:rPr>
              <a:t>Thank You.</a:t>
            </a:r>
            <a:br>
              <a:rPr lang="en-US" altLang="zh-CN" sz="4000" i="1" dirty="0">
                <a:latin typeface="Calibri" panose="020F0502020204030204" pitchFamily="34" charset="0"/>
              </a:rPr>
            </a:br>
            <a:r>
              <a:rPr lang="en-US" altLang="zh-CN" sz="4000" b="0" i="1" dirty="0">
                <a:latin typeface="Calibri" panose="020F0502020204030204" pitchFamily="34" charset="0"/>
              </a:rPr>
              <a:t>Inspire Your Business.</a:t>
            </a:r>
            <a:endParaRPr lang="zh-CN" altLang="en-US" sz="4000" b="0" i="1" dirty="0">
              <a:latin typeface="Calibri" panose="020F0502020204030204" pitchFamily="34" charset="0"/>
            </a:endParaRPr>
          </a:p>
        </p:txBody>
      </p:sp>
      <p:sp>
        <p:nvSpPr>
          <p:cNvPr id="6" name="文本占位符 5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>
            <a:spLocks noGrp="1"/>
          </p:cNvSpPr>
          <p:nvPr>
            <p:ph type="body" sz="quarter" idx="10"/>
          </p:nvPr>
        </p:nvSpPr>
        <p:spPr>
          <a:xfrm>
            <a:off x="3652511" y="4731932"/>
            <a:ext cx="4156839" cy="1160828"/>
          </a:xfrm>
        </p:spPr>
        <p:txBody>
          <a:bodyPr/>
          <a:lstStyle/>
          <a:p>
            <a:r>
              <a:rPr lang="en-US" altLang="zh-CN" b="1" dirty="0"/>
              <a:t>Ivan Noronha</a:t>
            </a:r>
          </a:p>
          <a:p>
            <a:r>
              <a:rPr lang="en-US" altLang="zh-CN" b="1" dirty="0"/>
              <a:t>E: ivan.noronha@castaliaz.co.in</a:t>
            </a:r>
          </a:p>
          <a:p>
            <a:r>
              <a:rPr lang="en-US" altLang="zh-CN" b="1" dirty="0"/>
              <a:t>M: +91 98202 44162</a:t>
            </a:r>
          </a:p>
        </p:txBody>
      </p:sp>
      <p:sp>
        <p:nvSpPr>
          <p:cNvPr id="12" name="e7d195523061f1c0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</a:t>
            </a:r>
            <a:endParaRPr lang="zh-CN" altLang="en-US" sz="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5DD3DB80-B894-403A-B48E-6FDC1A72010E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6" name="iṥlïḑ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649259" y="1053532"/>
            <a:ext cx="6744072" cy="4387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7" name="íṧ1ïḑ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 bwMode="auto">
          <a:xfrm>
            <a:off x="5699768" y="0"/>
            <a:ext cx="6049297" cy="6721475"/>
          </a:xfrm>
          <a:custGeom>
            <a:avLst/>
            <a:gdLst>
              <a:gd name="connsiteX0" fmla="*/ 605135 w 6095999"/>
              <a:gd name="connsiteY0" fmla="*/ 0 h 6857999"/>
              <a:gd name="connsiteX1" fmla="*/ 6095999 w 6095999"/>
              <a:gd name="connsiteY1" fmla="*/ 0 h 6857999"/>
              <a:gd name="connsiteX2" fmla="*/ 6095999 w 6095999"/>
              <a:gd name="connsiteY2" fmla="*/ 6857999 h 6857999"/>
              <a:gd name="connsiteX3" fmla="*/ 605135 w 6095999"/>
              <a:gd name="connsiteY3" fmla="*/ 6857999 h 6857999"/>
              <a:gd name="connsiteX4" fmla="*/ 448371 w 6095999"/>
              <a:gd name="connsiteY4" fmla="*/ 6394696 h 6857999"/>
              <a:gd name="connsiteX5" fmla="*/ 0 w 6095999"/>
              <a:gd name="connsiteY5" fmla="*/ 3428999 h 6857999"/>
              <a:gd name="connsiteX6" fmla="*/ 448371 w 6095999"/>
              <a:gd name="connsiteY6" fmla="*/ 46330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6857999">
                <a:moveTo>
                  <a:pt x="605135" y="0"/>
                </a:moveTo>
                <a:lnTo>
                  <a:pt x="6095999" y="0"/>
                </a:lnTo>
                <a:lnTo>
                  <a:pt x="6095999" y="6857999"/>
                </a:lnTo>
                <a:lnTo>
                  <a:pt x="605135" y="6857999"/>
                </a:lnTo>
                <a:lnTo>
                  <a:pt x="448371" y="6394696"/>
                </a:lnTo>
                <a:cubicBezTo>
                  <a:pt x="156976" y="5457834"/>
                  <a:pt x="0" y="4461748"/>
                  <a:pt x="0" y="3428999"/>
                </a:cubicBezTo>
                <a:cubicBezTo>
                  <a:pt x="0" y="2396250"/>
                  <a:pt x="156976" y="1400165"/>
                  <a:pt x="448371" y="463302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27" name="ïṣľíd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6510062" y="1813846"/>
            <a:ext cx="655949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rgbClr val="FC766A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29" name="îṣľíḑ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7152363" y="1904203"/>
            <a:ext cx="3760614" cy="39269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lnSpcReduction="10000"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Solution Overview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íṡḻiḍê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7142859" y="2197207"/>
            <a:ext cx="3697150" cy="374734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IN" altLang="zh-CN" sz="12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Overview on ASP, eWay Bill solution and eInvoice</a:t>
            </a:r>
            <a:endParaRPr lang="zh-CN" altLang="en-US" sz="12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íşļïḋé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6156903" y="2666736"/>
            <a:ext cx="718466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25" name="ïšḷíḍ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6857758" y="2798036"/>
            <a:ext cx="3760614" cy="39269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lnSpcReduction="10000"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Implementation Approach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î$1iďê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6844110" y="3059431"/>
            <a:ext cx="3760614" cy="417191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IN" altLang="zh-CN" sz="12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Castaliaz Implementation Methodology</a:t>
            </a:r>
            <a:endParaRPr lang="zh-CN" altLang="en-US" sz="12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iṣḻïḋ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6149689" y="3519626"/>
            <a:ext cx="732893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rgbClr val="FC766A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21" name="îşḻïḍ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6857758" y="3624368"/>
            <a:ext cx="3760614" cy="39269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lnSpcReduction="10000"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 Timeline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îsľiḍé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6844110" y="3912321"/>
            <a:ext cx="3760614" cy="417191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IN" altLang="zh-CN" sz="12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How quick can we Implement</a:t>
            </a:r>
            <a:endParaRPr lang="zh-CN" altLang="en-US" sz="12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ïşľïḍe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6479605" y="4372516"/>
            <a:ext cx="716863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17" name="ïSlïḑ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7138715" y="4490168"/>
            <a:ext cx="3760614" cy="39269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lnSpcReduction="10000"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Support Model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íśľidê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7166011" y="4765211"/>
            <a:ext cx="3760614" cy="417191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IN" altLang="zh-CN" sz="12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How Castaliaz Supports Legal changes at Government end</a:t>
            </a:r>
            <a:endParaRPr lang="zh-CN" altLang="en-US" sz="12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ïṥḷiḋ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7563603" y="1043649"/>
            <a:ext cx="2093992" cy="549219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altLang="zh-CN" sz="32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</a:rPr>
              <a:t>Contents</a:t>
            </a:r>
          </a:p>
        </p:txBody>
      </p:sp>
      <p:cxnSp>
        <p:nvCxnSpPr>
          <p:cNvPr id="13" name="直接连接符 12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CxnSpPr/>
          <p:nvPr/>
        </p:nvCxnSpPr>
        <p:spPr>
          <a:xfrm flipH="1">
            <a:off x="8274933" y="1043649"/>
            <a:ext cx="757737" cy="0"/>
          </a:xfrm>
          <a:prstGeom prst="line">
            <a:avLst/>
          </a:prstGeom>
          <a:ln w="22225">
            <a:solidFill>
              <a:srgbClr val="FA72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CxnSpPr/>
          <p:nvPr/>
        </p:nvCxnSpPr>
        <p:spPr>
          <a:xfrm>
            <a:off x="7710499" y="1592868"/>
            <a:ext cx="1800200" cy="0"/>
          </a:xfrm>
          <a:prstGeom prst="line">
            <a:avLst/>
          </a:prstGeom>
          <a:ln w="57150">
            <a:solidFill>
              <a:srgbClr val="FA72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0" y="6523630"/>
            <a:ext cx="12192000" cy="334370"/>
          </a:xfrm>
          <a:prstGeom prst="rect">
            <a:avLst/>
          </a:prstGeom>
          <a:gradFill flip="none" rotWithShape="1">
            <a:gsLst>
              <a:gs pos="0">
                <a:srgbClr val="F95245"/>
              </a:gs>
              <a:gs pos="50000">
                <a:srgbClr val="FA7268">
                  <a:shade val="67500"/>
                  <a:satMod val="115000"/>
                </a:srgbClr>
              </a:gs>
              <a:gs pos="100000">
                <a:srgbClr val="FA7268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e7d195523061f1c0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</a:t>
            </a:r>
            <a:endParaRPr lang="zh-CN" altLang="en-US" sz="100"/>
          </a:p>
        </p:txBody>
      </p:sp>
      <p:sp>
        <p:nvSpPr>
          <p:cNvPr id="34" name="iṣḻïḋ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2348978A-185A-4D0F-82C5-4ED0DAB74B06}"/>
              </a:ext>
            </a:extLst>
          </p:cNvPr>
          <p:cNvSpPr txBox="1"/>
          <p:nvPr/>
        </p:nvSpPr>
        <p:spPr>
          <a:xfrm>
            <a:off x="6739408" y="5212590"/>
            <a:ext cx="732893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rgbClr val="FC766A"/>
                </a:solidFill>
                <a:latin typeface="Impact" panose="020B0806030902050204" pitchFamily="34" charset="0"/>
              </a:rPr>
              <a:t>05</a:t>
            </a:r>
          </a:p>
        </p:txBody>
      </p:sp>
      <p:sp>
        <p:nvSpPr>
          <p:cNvPr id="35" name="îşḻïḍ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031013BA-DB16-4F36-96A7-54B5C7B97548}"/>
              </a:ext>
            </a:extLst>
          </p:cNvPr>
          <p:cNvSpPr txBox="1"/>
          <p:nvPr/>
        </p:nvSpPr>
        <p:spPr>
          <a:xfrm>
            <a:off x="7422958" y="5349682"/>
            <a:ext cx="3760614" cy="39269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lnSpcReduction="10000"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Castaliaz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îsľiḍé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75B4A998-BF2C-4F78-A05C-AE92BF661D86}"/>
              </a:ext>
            </a:extLst>
          </p:cNvPr>
          <p:cNvSpPr txBox="1"/>
          <p:nvPr/>
        </p:nvSpPr>
        <p:spPr>
          <a:xfrm>
            <a:off x="7422958" y="5587779"/>
            <a:ext cx="3760614" cy="417191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IN" altLang="zh-CN" sz="12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Cos we Understand and Deliver, “</a:t>
            </a:r>
            <a:r>
              <a:rPr lang="en-IN" altLang="zh-CN" sz="12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Always</a:t>
            </a:r>
            <a:r>
              <a:rPr lang="en-IN" altLang="zh-CN" sz="12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”</a:t>
            </a:r>
            <a:endParaRPr lang="zh-CN" altLang="en-US" sz="12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2" name="灯片编号占位符 3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65DC7018-D1F3-4918-823E-352D6D7A0B0D}"/>
              </a:ext>
            </a:extLst>
          </p:cNvPr>
          <p:cNvSpPr txBox="1">
            <a:spLocks/>
          </p:cNvSpPr>
          <p:nvPr/>
        </p:nvSpPr>
        <p:spPr>
          <a:xfrm>
            <a:off x="9262239" y="6558514"/>
            <a:ext cx="2909887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îṡḷidê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385867" y="0"/>
            <a:ext cx="839700" cy="6108673"/>
          </a:xfrm>
          <a:prstGeom prst="rect">
            <a:avLst/>
          </a:prstGeom>
          <a:gradFill flip="none" rotWithShape="1">
            <a:gsLst>
              <a:gs pos="0">
                <a:srgbClr val="F95245"/>
              </a:gs>
              <a:gs pos="50000">
                <a:srgbClr val="FA7268">
                  <a:shade val="67500"/>
                  <a:satMod val="115000"/>
                </a:srgbClr>
              </a:gs>
              <a:gs pos="100000">
                <a:srgbClr val="FA7268">
                  <a:shade val="100000"/>
                  <a:satMod val="1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5" name="îṥ1íḍ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385867" y="6386287"/>
            <a:ext cx="839700" cy="4717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íṣľïḋé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1225567" y="204886"/>
            <a:ext cx="6733402" cy="6051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Autofit/>
          </a:bodyPr>
          <a:lstStyle/>
          <a:p>
            <a:pPr>
              <a:buSzPct val="25000"/>
            </a:pP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SAP Digital Compliance Solution Architecture - ASP</a:t>
            </a:r>
          </a:p>
        </p:txBody>
      </p:sp>
      <p:grpSp>
        <p:nvGrpSpPr>
          <p:cNvPr id="3" name="íŝlidê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GrpSpPr/>
          <p:nvPr/>
        </p:nvGrpSpPr>
        <p:grpSpPr>
          <a:xfrm>
            <a:off x="6375376" y="3872506"/>
            <a:ext cx="2262310" cy="1925565"/>
            <a:chOff x="5258026" y="4036281"/>
            <a:chExt cx="2262310" cy="1925565"/>
          </a:xfrm>
        </p:grpSpPr>
        <p:grpSp>
          <p:nvGrpSpPr>
            <p:cNvPr id="4" name="î$ḻiḑè"/>
            <p:cNvGrpSpPr/>
            <p:nvPr/>
          </p:nvGrpSpPr>
          <p:grpSpPr>
            <a:xfrm>
              <a:off x="6072762" y="4036281"/>
              <a:ext cx="632838" cy="634512"/>
              <a:chOff x="3852543" y="1667810"/>
              <a:chExt cx="823456" cy="825634"/>
            </a:xfrm>
          </p:grpSpPr>
          <p:sp>
            <p:nvSpPr>
              <p:cNvPr id="44" name="išļïḓé"/>
              <p:cNvSpPr/>
              <p:nvPr/>
            </p:nvSpPr>
            <p:spPr bwMode="auto">
              <a:xfrm>
                <a:off x="3852543" y="1667810"/>
                <a:ext cx="823456" cy="82563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ctr" anchorCtr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3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îṧlîḍè"/>
              <p:cNvSpPr/>
              <p:nvPr/>
            </p:nvSpPr>
            <p:spPr bwMode="auto">
              <a:xfrm>
                <a:off x="4053488" y="1884519"/>
                <a:ext cx="421566" cy="392214"/>
              </a:xfrm>
              <a:custGeom>
                <a:avLst/>
                <a:gdLst>
                  <a:gd name="connsiteX0" fmla="*/ 362096 w 576922"/>
                  <a:gd name="connsiteY0" fmla="*/ 472751 h 536754"/>
                  <a:gd name="connsiteX1" fmla="*/ 376350 w 576922"/>
                  <a:gd name="connsiteY1" fmla="*/ 536754 h 536754"/>
                  <a:gd name="connsiteX2" fmla="*/ 362096 w 576922"/>
                  <a:gd name="connsiteY2" fmla="*/ 536754 h 536754"/>
                  <a:gd name="connsiteX3" fmla="*/ 214826 w 576922"/>
                  <a:gd name="connsiteY3" fmla="*/ 472751 h 536754"/>
                  <a:gd name="connsiteX4" fmla="*/ 214826 w 576922"/>
                  <a:gd name="connsiteY4" fmla="*/ 536754 h 536754"/>
                  <a:gd name="connsiteX5" fmla="*/ 200572 w 576922"/>
                  <a:gd name="connsiteY5" fmla="*/ 536754 h 536754"/>
                  <a:gd name="connsiteX6" fmla="*/ 288461 w 576922"/>
                  <a:gd name="connsiteY6" fmla="*/ 200761 h 536754"/>
                  <a:gd name="connsiteX7" fmla="*/ 221958 w 576922"/>
                  <a:gd name="connsiteY7" fmla="*/ 267171 h 536754"/>
                  <a:gd name="connsiteX8" fmla="*/ 288461 w 576922"/>
                  <a:gd name="connsiteY8" fmla="*/ 346317 h 536754"/>
                  <a:gd name="connsiteX9" fmla="*/ 354963 w 576922"/>
                  <a:gd name="connsiteY9" fmla="*/ 267171 h 536754"/>
                  <a:gd name="connsiteX10" fmla="*/ 288461 w 576922"/>
                  <a:gd name="connsiteY10" fmla="*/ 200761 h 536754"/>
                  <a:gd name="connsiteX11" fmla="*/ 279958 w 576922"/>
                  <a:gd name="connsiteY11" fmla="*/ 97355 h 536754"/>
                  <a:gd name="connsiteX12" fmla="*/ 296963 w 576922"/>
                  <a:gd name="connsiteY12" fmla="*/ 97355 h 536754"/>
                  <a:gd name="connsiteX13" fmla="*/ 494649 w 576922"/>
                  <a:gd name="connsiteY13" fmla="*/ 267626 h 536754"/>
                  <a:gd name="connsiteX14" fmla="*/ 499204 w 576922"/>
                  <a:gd name="connsiteY14" fmla="*/ 277481 h 536754"/>
                  <a:gd name="connsiteX15" fmla="*/ 499204 w 576922"/>
                  <a:gd name="connsiteY15" fmla="*/ 523715 h 536754"/>
                  <a:gd name="connsiteX16" fmla="*/ 486147 w 576922"/>
                  <a:gd name="connsiteY16" fmla="*/ 536754 h 536754"/>
                  <a:gd name="connsiteX17" fmla="*/ 430272 w 576922"/>
                  <a:gd name="connsiteY17" fmla="*/ 536754 h 536754"/>
                  <a:gd name="connsiteX18" fmla="*/ 398084 w 576922"/>
                  <a:gd name="connsiteY18" fmla="*/ 393017 h 536754"/>
                  <a:gd name="connsiteX19" fmla="*/ 385634 w 576922"/>
                  <a:gd name="connsiteY19" fmla="*/ 376035 h 536754"/>
                  <a:gd name="connsiteX20" fmla="*/ 298482 w 576922"/>
                  <a:gd name="connsiteY20" fmla="*/ 352231 h 536754"/>
                  <a:gd name="connsiteX21" fmla="*/ 291953 w 576922"/>
                  <a:gd name="connsiteY21" fmla="*/ 365270 h 536754"/>
                  <a:gd name="connsiteX22" fmla="*/ 291801 w 576922"/>
                  <a:gd name="connsiteY22" fmla="*/ 365270 h 536754"/>
                  <a:gd name="connsiteX23" fmla="*/ 309565 w 576922"/>
                  <a:gd name="connsiteY23" fmla="*/ 502943 h 536754"/>
                  <a:gd name="connsiteX24" fmla="*/ 290131 w 576922"/>
                  <a:gd name="connsiteY24" fmla="*/ 536754 h 536754"/>
                  <a:gd name="connsiteX25" fmla="*/ 286791 w 576922"/>
                  <a:gd name="connsiteY25" fmla="*/ 536754 h 536754"/>
                  <a:gd name="connsiteX26" fmla="*/ 267356 w 576922"/>
                  <a:gd name="connsiteY26" fmla="*/ 502943 h 536754"/>
                  <a:gd name="connsiteX27" fmla="*/ 285120 w 576922"/>
                  <a:gd name="connsiteY27" fmla="*/ 365270 h 536754"/>
                  <a:gd name="connsiteX28" fmla="*/ 284969 w 576922"/>
                  <a:gd name="connsiteY28" fmla="*/ 365270 h 536754"/>
                  <a:gd name="connsiteX29" fmla="*/ 278440 w 576922"/>
                  <a:gd name="connsiteY29" fmla="*/ 352231 h 536754"/>
                  <a:gd name="connsiteX30" fmla="*/ 191288 w 576922"/>
                  <a:gd name="connsiteY30" fmla="*/ 376035 h 536754"/>
                  <a:gd name="connsiteX31" fmla="*/ 178838 w 576922"/>
                  <a:gd name="connsiteY31" fmla="*/ 393017 h 536754"/>
                  <a:gd name="connsiteX32" fmla="*/ 146649 w 576922"/>
                  <a:gd name="connsiteY32" fmla="*/ 536754 h 536754"/>
                  <a:gd name="connsiteX33" fmla="*/ 90775 w 576922"/>
                  <a:gd name="connsiteY33" fmla="*/ 536754 h 536754"/>
                  <a:gd name="connsiteX34" fmla="*/ 77717 w 576922"/>
                  <a:gd name="connsiteY34" fmla="*/ 523715 h 536754"/>
                  <a:gd name="connsiteX35" fmla="*/ 77717 w 576922"/>
                  <a:gd name="connsiteY35" fmla="*/ 277481 h 536754"/>
                  <a:gd name="connsiteX36" fmla="*/ 82272 w 576922"/>
                  <a:gd name="connsiteY36" fmla="*/ 267626 h 536754"/>
                  <a:gd name="connsiteX37" fmla="*/ 288461 w 576922"/>
                  <a:gd name="connsiteY37" fmla="*/ 0 h 536754"/>
                  <a:gd name="connsiteX38" fmla="*/ 305620 w 576922"/>
                  <a:gd name="connsiteY38" fmla="*/ 6254 h 536754"/>
                  <a:gd name="connsiteX39" fmla="*/ 567855 w 576922"/>
                  <a:gd name="connsiteY39" fmla="*/ 231550 h 536754"/>
                  <a:gd name="connsiteX40" fmla="*/ 570588 w 576922"/>
                  <a:gd name="connsiteY40" fmla="*/ 268392 h 536754"/>
                  <a:gd name="connsiteX41" fmla="*/ 550696 w 576922"/>
                  <a:gd name="connsiteY41" fmla="*/ 277488 h 536754"/>
                  <a:gd name="connsiteX42" fmla="*/ 533690 w 576922"/>
                  <a:gd name="connsiteY42" fmla="*/ 271272 h 536754"/>
                  <a:gd name="connsiteX43" fmla="*/ 288461 w 576922"/>
                  <a:gd name="connsiteY43" fmla="*/ 60683 h 536754"/>
                  <a:gd name="connsiteX44" fmla="*/ 43232 w 576922"/>
                  <a:gd name="connsiteY44" fmla="*/ 271272 h 536754"/>
                  <a:gd name="connsiteX45" fmla="*/ 6334 w 576922"/>
                  <a:gd name="connsiteY45" fmla="*/ 268392 h 536754"/>
                  <a:gd name="connsiteX46" fmla="*/ 9067 w 576922"/>
                  <a:gd name="connsiteY46" fmla="*/ 231550 h 536754"/>
                  <a:gd name="connsiteX47" fmla="*/ 271303 w 576922"/>
                  <a:gd name="connsiteY47" fmla="*/ 6254 h 536754"/>
                  <a:gd name="connsiteX48" fmla="*/ 288461 w 576922"/>
                  <a:gd name="connsiteY48" fmla="*/ 0 h 536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576922" h="536754">
                    <a:moveTo>
                      <a:pt x="362096" y="472751"/>
                    </a:moveTo>
                    <a:lnTo>
                      <a:pt x="376350" y="536754"/>
                    </a:lnTo>
                    <a:lnTo>
                      <a:pt x="362096" y="536754"/>
                    </a:lnTo>
                    <a:close/>
                    <a:moveTo>
                      <a:pt x="214826" y="472751"/>
                    </a:moveTo>
                    <a:lnTo>
                      <a:pt x="214826" y="536754"/>
                    </a:lnTo>
                    <a:lnTo>
                      <a:pt x="200572" y="536754"/>
                    </a:lnTo>
                    <a:close/>
                    <a:moveTo>
                      <a:pt x="288461" y="200761"/>
                    </a:moveTo>
                    <a:cubicBezTo>
                      <a:pt x="251717" y="200761"/>
                      <a:pt x="221958" y="230478"/>
                      <a:pt x="221958" y="267171"/>
                    </a:cubicBezTo>
                    <a:cubicBezTo>
                      <a:pt x="221958" y="303712"/>
                      <a:pt x="251717" y="346317"/>
                      <a:pt x="288461" y="346317"/>
                    </a:cubicBezTo>
                    <a:cubicBezTo>
                      <a:pt x="325204" y="346317"/>
                      <a:pt x="354963" y="303712"/>
                      <a:pt x="354963" y="267171"/>
                    </a:cubicBezTo>
                    <a:cubicBezTo>
                      <a:pt x="354963" y="230478"/>
                      <a:pt x="325204" y="200761"/>
                      <a:pt x="288461" y="200761"/>
                    </a:cubicBezTo>
                    <a:close/>
                    <a:moveTo>
                      <a:pt x="279958" y="97355"/>
                    </a:moveTo>
                    <a:cubicBezTo>
                      <a:pt x="284817" y="93109"/>
                      <a:pt x="292105" y="93109"/>
                      <a:pt x="296963" y="97355"/>
                    </a:cubicBezTo>
                    <a:lnTo>
                      <a:pt x="494649" y="267626"/>
                    </a:lnTo>
                    <a:cubicBezTo>
                      <a:pt x="497534" y="270052"/>
                      <a:pt x="499204" y="273691"/>
                      <a:pt x="499204" y="277481"/>
                    </a:cubicBezTo>
                    <a:lnTo>
                      <a:pt x="499204" y="523715"/>
                    </a:lnTo>
                    <a:cubicBezTo>
                      <a:pt x="499204" y="530993"/>
                      <a:pt x="493283" y="536754"/>
                      <a:pt x="486147" y="536754"/>
                    </a:cubicBezTo>
                    <a:lnTo>
                      <a:pt x="430272" y="536754"/>
                    </a:lnTo>
                    <a:lnTo>
                      <a:pt x="398084" y="393017"/>
                    </a:lnTo>
                    <a:cubicBezTo>
                      <a:pt x="396414" y="386194"/>
                      <a:pt x="392314" y="379826"/>
                      <a:pt x="385634" y="376035"/>
                    </a:cubicBezTo>
                    <a:cubicBezTo>
                      <a:pt x="383963" y="375126"/>
                      <a:pt x="346916" y="354808"/>
                      <a:pt x="298482" y="352231"/>
                    </a:cubicBezTo>
                    <a:lnTo>
                      <a:pt x="291953" y="365270"/>
                    </a:lnTo>
                    <a:lnTo>
                      <a:pt x="291801" y="365270"/>
                    </a:lnTo>
                    <a:lnTo>
                      <a:pt x="309565" y="502943"/>
                    </a:lnTo>
                    <a:lnTo>
                      <a:pt x="290131" y="536754"/>
                    </a:lnTo>
                    <a:lnTo>
                      <a:pt x="286791" y="536754"/>
                    </a:lnTo>
                    <a:lnTo>
                      <a:pt x="267356" y="502943"/>
                    </a:lnTo>
                    <a:lnTo>
                      <a:pt x="285120" y="365270"/>
                    </a:lnTo>
                    <a:lnTo>
                      <a:pt x="284969" y="365270"/>
                    </a:lnTo>
                    <a:lnTo>
                      <a:pt x="278440" y="352231"/>
                    </a:lnTo>
                    <a:cubicBezTo>
                      <a:pt x="229853" y="354808"/>
                      <a:pt x="192958" y="375126"/>
                      <a:pt x="191288" y="376035"/>
                    </a:cubicBezTo>
                    <a:cubicBezTo>
                      <a:pt x="184607" y="379826"/>
                      <a:pt x="180508" y="386194"/>
                      <a:pt x="178838" y="393017"/>
                    </a:cubicBezTo>
                    <a:lnTo>
                      <a:pt x="146649" y="536754"/>
                    </a:lnTo>
                    <a:lnTo>
                      <a:pt x="90775" y="536754"/>
                    </a:lnTo>
                    <a:cubicBezTo>
                      <a:pt x="83639" y="536754"/>
                      <a:pt x="77717" y="530993"/>
                      <a:pt x="77717" y="523715"/>
                    </a:cubicBezTo>
                    <a:lnTo>
                      <a:pt x="77717" y="277481"/>
                    </a:lnTo>
                    <a:cubicBezTo>
                      <a:pt x="77717" y="273691"/>
                      <a:pt x="79387" y="270052"/>
                      <a:pt x="82272" y="267626"/>
                    </a:cubicBezTo>
                    <a:close/>
                    <a:moveTo>
                      <a:pt x="288461" y="0"/>
                    </a:moveTo>
                    <a:cubicBezTo>
                      <a:pt x="294573" y="0"/>
                      <a:pt x="300685" y="2085"/>
                      <a:pt x="305620" y="6254"/>
                    </a:cubicBezTo>
                    <a:lnTo>
                      <a:pt x="567855" y="231550"/>
                    </a:lnTo>
                    <a:cubicBezTo>
                      <a:pt x="578787" y="240950"/>
                      <a:pt x="580002" y="257476"/>
                      <a:pt x="570588" y="268392"/>
                    </a:cubicBezTo>
                    <a:cubicBezTo>
                      <a:pt x="565425" y="274456"/>
                      <a:pt x="558137" y="277488"/>
                      <a:pt x="550696" y="277488"/>
                    </a:cubicBezTo>
                    <a:cubicBezTo>
                      <a:pt x="544623" y="277488"/>
                      <a:pt x="538549" y="275517"/>
                      <a:pt x="533690" y="271272"/>
                    </a:cubicBezTo>
                    <a:lnTo>
                      <a:pt x="288461" y="60683"/>
                    </a:lnTo>
                    <a:lnTo>
                      <a:pt x="43232" y="271272"/>
                    </a:lnTo>
                    <a:cubicBezTo>
                      <a:pt x="32299" y="280672"/>
                      <a:pt x="15748" y="279459"/>
                      <a:pt x="6334" y="268392"/>
                    </a:cubicBezTo>
                    <a:cubicBezTo>
                      <a:pt x="-3080" y="257476"/>
                      <a:pt x="-1865" y="240950"/>
                      <a:pt x="9067" y="231550"/>
                    </a:cubicBezTo>
                    <a:lnTo>
                      <a:pt x="271303" y="6254"/>
                    </a:lnTo>
                    <a:cubicBezTo>
                      <a:pt x="276238" y="2085"/>
                      <a:pt x="282350" y="0"/>
                      <a:pt x="2884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5" name="ïṧḷîdé"/>
            <p:cNvGrpSpPr/>
            <p:nvPr/>
          </p:nvGrpSpPr>
          <p:grpSpPr>
            <a:xfrm>
              <a:off x="5258026" y="4728094"/>
              <a:ext cx="2262310" cy="1233752"/>
              <a:chOff x="1909115" y="1440088"/>
              <a:chExt cx="2829255" cy="1233752"/>
            </a:xfrm>
          </p:grpSpPr>
          <p:sp>
            <p:nvSpPr>
              <p:cNvPr id="42" name="îšḷïḓè"/>
              <p:cNvSpPr/>
              <p:nvPr/>
            </p:nvSpPr>
            <p:spPr bwMode="auto">
              <a:xfrm>
                <a:off x="1909115" y="1881893"/>
                <a:ext cx="2829255" cy="791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latin typeface="+mn-ea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latin typeface="+mn-ea"/>
                  </a:rPr>
                  <a:t>……</a:t>
                </a:r>
              </a:p>
            </p:txBody>
          </p:sp>
          <p:sp>
            <p:nvSpPr>
              <p:cNvPr id="43" name="iŝḻíḍè"/>
              <p:cNvSpPr txBox="1"/>
              <p:nvPr/>
            </p:nvSpPr>
            <p:spPr bwMode="auto">
              <a:xfrm>
                <a:off x="1909115" y="1440088"/>
                <a:ext cx="282925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b="1" dirty="0">
                    <a:solidFill>
                      <a:schemeClr val="tx2">
                        <a:lumMod val="75000"/>
                      </a:schemeClr>
                    </a:solidFill>
                  </a:rPr>
                  <a:t>Text here</a:t>
                </a:r>
              </a:p>
            </p:txBody>
          </p:sp>
        </p:grpSp>
      </p:grpSp>
      <p:grpSp>
        <p:nvGrpSpPr>
          <p:cNvPr id="9" name="组合 60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GrpSpPr/>
          <p:nvPr/>
        </p:nvGrpSpPr>
        <p:grpSpPr>
          <a:xfrm>
            <a:off x="3714062" y="3886155"/>
            <a:ext cx="2262310" cy="1925565"/>
            <a:chOff x="3714062" y="3886155"/>
            <a:chExt cx="2262310" cy="1925565"/>
          </a:xfrm>
        </p:grpSpPr>
        <p:grpSp>
          <p:nvGrpSpPr>
            <p:cNvPr id="10" name="íŝlidê"/>
            <p:cNvGrpSpPr/>
            <p:nvPr/>
          </p:nvGrpSpPr>
          <p:grpSpPr>
            <a:xfrm>
              <a:off x="3714062" y="3886155"/>
              <a:ext cx="2262310" cy="1925565"/>
              <a:chOff x="5258026" y="4036281"/>
              <a:chExt cx="2262310" cy="1925565"/>
            </a:xfrm>
          </p:grpSpPr>
          <p:sp>
            <p:nvSpPr>
              <p:cNvPr id="90" name="išļïḓé"/>
              <p:cNvSpPr/>
              <p:nvPr/>
            </p:nvSpPr>
            <p:spPr bwMode="auto">
              <a:xfrm>
                <a:off x="6072762" y="4036281"/>
                <a:ext cx="632838" cy="63451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ctr" anchorCtr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32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" name="ïṧḷîdé"/>
              <p:cNvGrpSpPr/>
              <p:nvPr/>
            </p:nvGrpSpPr>
            <p:grpSpPr>
              <a:xfrm>
                <a:off x="5258026" y="4728094"/>
                <a:ext cx="2262310" cy="1233752"/>
                <a:chOff x="1909115" y="1440088"/>
                <a:chExt cx="2829255" cy="1233752"/>
              </a:xfrm>
            </p:grpSpPr>
            <p:sp>
              <p:nvSpPr>
                <p:cNvPr id="88" name="îšḷïḓè"/>
                <p:cNvSpPr/>
                <p:nvPr/>
              </p:nvSpPr>
              <p:spPr bwMode="auto">
                <a:xfrm>
                  <a:off x="1909115" y="1881893"/>
                  <a:ext cx="2829255" cy="7919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100" dirty="0">
                      <a:latin typeface="+mn-ea"/>
                    </a:rPr>
                    <a:t>Copy paste fonts. Choose the only option to retain text.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100" dirty="0">
                      <a:latin typeface="+mn-ea"/>
                    </a:rPr>
                    <a:t>……</a:t>
                  </a:r>
                </a:p>
              </p:txBody>
            </p:sp>
            <p:sp>
              <p:nvSpPr>
                <p:cNvPr id="89" name="iŝḻíḍè"/>
                <p:cNvSpPr txBox="1"/>
                <p:nvPr/>
              </p:nvSpPr>
              <p:spPr bwMode="auto">
                <a:xfrm>
                  <a:off x="1909115" y="1440088"/>
                  <a:ext cx="2829255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b="1" dirty="0">
                      <a:solidFill>
                        <a:schemeClr val="tx2">
                          <a:lumMod val="75000"/>
                        </a:schemeClr>
                      </a:solidFill>
                    </a:rPr>
                    <a:t>Text here</a:t>
                  </a:r>
                </a:p>
              </p:txBody>
            </p:sp>
          </p:grpSp>
        </p:grpSp>
        <p:sp>
          <p:nvSpPr>
            <p:cNvPr id="58" name="television_57512"/>
            <p:cNvSpPr>
              <a:spLocks noChangeAspect="1"/>
            </p:cNvSpPr>
            <p:nvPr/>
          </p:nvSpPr>
          <p:spPr bwMode="auto">
            <a:xfrm>
              <a:off x="4663000" y="3983969"/>
              <a:ext cx="364084" cy="369667"/>
            </a:xfrm>
            <a:custGeom>
              <a:avLst/>
              <a:gdLst>
                <a:gd name="T0" fmla="*/ 7977 w 8160"/>
                <a:gd name="T1" fmla="*/ 2721 h 8298"/>
                <a:gd name="T2" fmla="*/ 7778 w 8160"/>
                <a:gd name="T3" fmla="*/ 2511 h 8298"/>
                <a:gd name="T4" fmla="*/ 4751 w 8160"/>
                <a:gd name="T5" fmla="*/ 1649 h 8298"/>
                <a:gd name="T6" fmla="*/ 5022 w 8160"/>
                <a:gd name="T7" fmla="*/ 825 h 8298"/>
                <a:gd name="T8" fmla="*/ 4071 w 8160"/>
                <a:gd name="T9" fmla="*/ 1333 h 8298"/>
                <a:gd name="T10" fmla="*/ 2794 w 8160"/>
                <a:gd name="T11" fmla="*/ 285 h 8298"/>
                <a:gd name="T12" fmla="*/ 3477 w 8160"/>
                <a:gd name="T13" fmla="*/ 1649 h 8298"/>
                <a:gd name="T14" fmla="*/ 382 w 8160"/>
                <a:gd name="T15" fmla="*/ 2511 h 8298"/>
                <a:gd name="T16" fmla="*/ 183 w 8160"/>
                <a:gd name="T17" fmla="*/ 2721 h 8298"/>
                <a:gd name="T18" fmla="*/ 0 w 8160"/>
                <a:gd name="T19" fmla="*/ 5035 h 8298"/>
                <a:gd name="T20" fmla="*/ 183 w 8160"/>
                <a:gd name="T21" fmla="*/ 7348 h 8298"/>
                <a:gd name="T22" fmla="*/ 382 w 8160"/>
                <a:gd name="T23" fmla="*/ 7558 h 8298"/>
                <a:gd name="T24" fmla="*/ 525 w 8160"/>
                <a:gd name="T25" fmla="*/ 8298 h 8298"/>
                <a:gd name="T26" fmla="*/ 1348 w 8160"/>
                <a:gd name="T27" fmla="*/ 7788 h 8298"/>
                <a:gd name="T28" fmla="*/ 6812 w 8160"/>
                <a:gd name="T29" fmla="*/ 7788 h 8298"/>
                <a:gd name="T30" fmla="*/ 7635 w 8160"/>
                <a:gd name="T31" fmla="*/ 8298 h 8298"/>
                <a:gd name="T32" fmla="*/ 7778 w 8160"/>
                <a:gd name="T33" fmla="*/ 7558 h 8298"/>
                <a:gd name="T34" fmla="*/ 7977 w 8160"/>
                <a:gd name="T35" fmla="*/ 7348 h 8298"/>
                <a:gd name="T36" fmla="*/ 8160 w 8160"/>
                <a:gd name="T37" fmla="*/ 5035 h 8298"/>
                <a:gd name="T38" fmla="*/ 5479 w 8160"/>
                <a:gd name="T39" fmla="*/ 6727 h 8298"/>
                <a:gd name="T40" fmla="*/ 933 w 8160"/>
                <a:gd name="T41" fmla="*/ 3173 h 8298"/>
                <a:gd name="T42" fmla="*/ 5479 w 8160"/>
                <a:gd name="T43" fmla="*/ 6727 h 8298"/>
                <a:gd name="T44" fmla="*/ 6792 w 8160"/>
                <a:gd name="T45" fmla="*/ 6760 h 8298"/>
                <a:gd name="T46" fmla="*/ 6792 w 8160"/>
                <a:gd name="T47" fmla="*/ 6015 h 8298"/>
                <a:gd name="T48" fmla="*/ 6792 w 8160"/>
                <a:gd name="T49" fmla="*/ 6760 h 8298"/>
                <a:gd name="T50" fmla="*/ 6420 w 8160"/>
                <a:gd name="T51" fmla="*/ 5335 h 8298"/>
                <a:gd name="T52" fmla="*/ 7165 w 8160"/>
                <a:gd name="T53" fmla="*/ 5335 h 8298"/>
                <a:gd name="T54" fmla="*/ 7552 w 8160"/>
                <a:gd name="T55" fmla="*/ 4563 h 8298"/>
                <a:gd name="T56" fmla="*/ 6045 w 8160"/>
                <a:gd name="T57" fmla="*/ 4254 h 8298"/>
                <a:gd name="T58" fmla="*/ 7552 w 8160"/>
                <a:gd name="T59" fmla="*/ 4563 h 8298"/>
                <a:gd name="T60" fmla="*/ 6045 w 8160"/>
                <a:gd name="T61" fmla="*/ 4012 h 8298"/>
                <a:gd name="T62" fmla="*/ 7552 w 8160"/>
                <a:gd name="T63" fmla="*/ 3703 h 8298"/>
                <a:gd name="T64" fmla="*/ 7552 w 8160"/>
                <a:gd name="T65" fmla="*/ 3461 h 8298"/>
                <a:gd name="T66" fmla="*/ 6045 w 8160"/>
                <a:gd name="T67" fmla="*/ 3152 h 8298"/>
                <a:gd name="T68" fmla="*/ 7552 w 8160"/>
                <a:gd name="T69" fmla="*/ 3461 h 8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60" h="8298">
                  <a:moveTo>
                    <a:pt x="8160" y="5025"/>
                  </a:moveTo>
                  <a:cubicBezTo>
                    <a:pt x="8160" y="3307"/>
                    <a:pt x="8007" y="2804"/>
                    <a:pt x="7977" y="2721"/>
                  </a:cubicBezTo>
                  <a:lnTo>
                    <a:pt x="7922" y="2574"/>
                  </a:lnTo>
                  <a:lnTo>
                    <a:pt x="7778" y="2511"/>
                  </a:lnTo>
                  <a:cubicBezTo>
                    <a:pt x="7742" y="2496"/>
                    <a:pt x="6987" y="2166"/>
                    <a:pt x="4751" y="2112"/>
                  </a:cubicBezTo>
                  <a:lnTo>
                    <a:pt x="4751" y="1649"/>
                  </a:lnTo>
                  <a:lnTo>
                    <a:pt x="4525" y="1649"/>
                  </a:lnTo>
                  <a:lnTo>
                    <a:pt x="5022" y="825"/>
                  </a:lnTo>
                  <a:lnTo>
                    <a:pt x="4551" y="540"/>
                  </a:lnTo>
                  <a:lnTo>
                    <a:pt x="4071" y="1333"/>
                  </a:lnTo>
                  <a:lnTo>
                    <a:pt x="3266" y="0"/>
                  </a:lnTo>
                  <a:lnTo>
                    <a:pt x="2794" y="285"/>
                  </a:lnTo>
                  <a:lnTo>
                    <a:pt x="3618" y="1649"/>
                  </a:lnTo>
                  <a:lnTo>
                    <a:pt x="3477" y="1649"/>
                  </a:lnTo>
                  <a:lnTo>
                    <a:pt x="3477" y="2112"/>
                  </a:lnTo>
                  <a:cubicBezTo>
                    <a:pt x="1240" y="2166"/>
                    <a:pt x="417" y="2496"/>
                    <a:pt x="382" y="2511"/>
                  </a:cubicBezTo>
                  <a:lnTo>
                    <a:pt x="238" y="2573"/>
                  </a:lnTo>
                  <a:lnTo>
                    <a:pt x="183" y="2721"/>
                  </a:lnTo>
                  <a:cubicBezTo>
                    <a:pt x="153" y="2804"/>
                    <a:pt x="0" y="3307"/>
                    <a:pt x="0" y="5025"/>
                  </a:cubicBezTo>
                  <a:lnTo>
                    <a:pt x="0" y="5035"/>
                  </a:lnTo>
                  <a:lnTo>
                    <a:pt x="0" y="5044"/>
                  </a:lnTo>
                  <a:cubicBezTo>
                    <a:pt x="0" y="6762"/>
                    <a:pt x="153" y="7265"/>
                    <a:pt x="183" y="7348"/>
                  </a:cubicBezTo>
                  <a:lnTo>
                    <a:pt x="238" y="7496"/>
                  </a:lnTo>
                  <a:lnTo>
                    <a:pt x="382" y="7558"/>
                  </a:lnTo>
                  <a:cubicBezTo>
                    <a:pt x="390" y="7562"/>
                    <a:pt x="435" y="7581"/>
                    <a:pt x="525" y="7609"/>
                  </a:cubicBezTo>
                  <a:lnTo>
                    <a:pt x="525" y="8298"/>
                  </a:lnTo>
                  <a:lnTo>
                    <a:pt x="1148" y="8298"/>
                  </a:lnTo>
                  <a:lnTo>
                    <a:pt x="1348" y="7788"/>
                  </a:lnTo>
                  <a:cubicBezTo>
                    <a:pt x="1930" y="7880"/>
                    <a:pt x="2811" y="7965"/>
                    <a:pt x="4080" y="7965"/>
                  </a:cubicBezTo>
                  <a:cubicBezTo>
                    <a:pt x="5349" y="7965"/>
                    <a:pt x="6230" y="7880"/>
                    <a:pt x="6812" y="7788"/>
                  </a:cubicBezTo>
                  <a:lnTo>
                    <a:pt x="7012" y="8298"/>
                  </a:lnTo>
                  <a:lnTo>
                    <a:pt x="7635" y="8298"/>
                  </a:lnTo>
                  <a:lnTo>
                    <a:pt x="7635" y="7609"/>
                  </a:lnTo>
                  <a:cubicBezTo>
                    <a:pt x="7725" y="7581"/>
                    <a:pt x="7770" y="7562"/>
                    <a:pt x="7778" y="7558"/>
                  </a:cubicBezTo>
                  <a:lnTo>
                    <a:pt x="7922" y="7496"/>
                  </a:lnTo>
                  <a:lnTo>
                    <a:pt x="7977" y="7348"/>
                  </a:lnTo>
                  <a:cubicBezTo>
                    <a:pt x="8007" y="7265"/>
                    <a:pt x="8160" y="6762"/>
                    <a:pt x="8160" y="5044"/>
                  </a:cubicBezTo>
                  <a:lnTo>
                    <a:pt x="8160" y="5035"/>
                  </a:lnTo>
                  <a:lnTo>
                    <a:pt x="8160" y="5025"/>
                  </a:lnTo>
                  <a:close/>
                  <a:moveTo>
                    <a:pt x="5479" y="6727"/>
                  </a:moveTo>
                  <a:lnTo>
                    <a:pt x="933" y="6727"/>
                  </a:lnTo>
                  <a:lnTo>
                    <a:pt x="933" y="3173"/>
                  </a:lnTo>
                  <a:lnTo>
                    <a:pt x="5479" y="3173"/>
                  </a:lnTo>
                  <a:lnTo>
                    <a:pt x="5479" y="6727"/>
                  </a:lnTo>
                  <a:lnTo>
                    <a:pt x="5479" y="6727"/>
                  </a:lnTo>
                  <a:close/>
                  <a:moveTo>
                    <a:pt x="6792" y="6760"/>
                  </a:moveTo>
                  <a:cubicBezTo>
                    <a:pt x="6587" y="6760"/>
                    <a:pt x="6420" y="6594"/>
                    <a:pt x="6420" y="6388"/>
                  </a:cubicBezTo>
                  <a:cubicBezTo>
                    <a:pt x="6420" y="6182"/>
                    <a:pt x="6587" y="6015"/>
                    <a:pt x="6792" y="6015"/>
                  </a:cubicBezTo>
                  <a:cubicBezTo>
                    <a:pt x="6998" y="6015"/>
                    <a:pt x="7165" y="6182"/>
                    <a:pt x="7165" y="6388"/>
                  </a:cubicBezTo>
                  <a:cubicBezTo>
                    <a:pt x="7165" y="6594"/>
                    <a:pt x="6998" y="6760"/>
                    <a:pt x="6792" y="6760"/>
                  </a:cubicBezTo>
                  <a:close/>
                  <a:moveTo>
                    <a:pt x="6792" y="5707"/>
                  </a:moveTo>
                  <a:cubicBezTo>
                    <a:pt x="6587" y="5707"/>
                    <a:pt x="6420" y="5540"/>
                    <a:pt x="6420" y="5335"/>
                  </a:cubicBezTo>
                  <a:cubicBezTo>
                    <a:pt x="6420" y="5129"/>
                    <a:pt x="6587" y="4962"/>
                    <a:pt x="6792" y="4962"/>
                  </a:cubicBezTo>
                  <a:cubicBezTo>
                    <a:pt x="6998" y="4962"/>
                    <a:pt x="7165" y="5129"/>
                    <a:pt x="7165" y="5335"/>
                  </a:cubicBezTo>
                  <a:cubicBezTo>
                    <a:pt x="7165" y="5540"/>
                    <a:pt x="6998" y="5707"/>
                    <a:pt x="6792" y="5707"/>
                  </a:cubicBezTo>
                  <a:close/>
                  <a:moveTo>
                    <a:pt x="7552" y="4563"/>
                  </a:moveTo>
                  <a:lnTo>
                    <a:pt x="6045" y="4563"/>
                  </a:lnTo>
                  <a:lnTo>
                    <a:pt x="6045" y="4254"/>
                  </a:lnTo>
                  <a:lnTo>
                    <a:pt x="7552" y="4254"/>
                  </a:lnTo>
                  <a:lnTo>
                    <a:pt x="7552" y="4563"/>
                  </a:lnTo>
                  <a:close/>
                  <a:moveTo>
                    <a:pt x="7552" y="4012"/>
                  </a:moveTo>
                  <a:lnTo>
                    <a:pt x="6045" y="4012"/>
                  </a:lnTo>
                  <a:lnTo>
                    <a:pt x="6045" y="3703"/>
                  </a:lnTo>
                  <a:lnTo>
                    <a:pt x="7552" y="3703"/>
                  </a:lnTo>
                  <a:lnTo>
                    <a:pt x="7552" y="4012"/>
                  </a:lnTo>
                  <a:close/>
                  <a:moveTo>
                    <a:pt x="7552" y="3461"/>
                  </a:moveTo>
                  <a:lnTo>
                    <a:pt x="6045" y="3461"/>
                  </a:lnTo>
                  <a:lnTo>
                    <a:pt x="6045" y="3152"/>
                  </a:lnTo>
                  <a:lnTo>
                    <a:pt x="7552" y="3152"/>
                  </a:lnTo>
                  <a:lnTo>
                    <a:pt x="7552" y="34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12" name="组合 59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GrpSpPr/>
          <p:nvPr/>
        </p:nvGrpSpPr>
        <p:grpSpPr>
          <a:xfrm>
            <a:off x="8995747" y="3872506"/>
            <a:ext cx="2262310" cy="1925565"/>
            <a:chOff x="8995747" y="3872506"/>
            <a:chExt cx="2262310" cy="1925565"/>
          </a:xfrm>
        </p:grpSpPr>
        <p:grpSp>
          <p:nvGrpSpPr>
            <p:cNvPr id="13" name="íŝlidê"/>
            <p:cNvGrpSpPr/>
            <p:nvPr/>
          </p:nvGrpSpPr>
          <p:grpSpPr>
            <a:xfrm>
              <a:off x="8995747" y="3872506"/>
              <a:ext cx="2262310" cy="1925565"/>
              <a:chOff x="5258026" y="4036281"/>
              <a:chExt cx="2262310" cy="1925565"/>
            </a:xfrm>
          </p:grpSpPr>
          <p:sp>
            <p:nvSpPr>
              <p:cNvPr id="51" name="išļïḓé"/>
              <p:cNvSpPr/>
              <p:nvPr/>
            </p:nvSpPr>
            <p:spPr bwMode="auto">
              <a:xfrm>
                <a:off x="6072762" y="4036281"/>
                <a:ext cx="632838" cy="63451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ctr" anchorCtr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32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4" name="ïṧḷîdé"/>
              <p:cNvGrpSpPr/>
              <p:nvPr/>
            </p:nvGrpSpPr>
            <p:grpSpPr>
              <a:xfrm>
                <a:off x="5258026" y="4728094"/>
                <a:ext cx="2262310" cy="1233752"/>
                <a:chOff x="1909115" y="1440088"/>
                <a:chExt cx="2829255" cy="1233752"/>
              </a:xfrm>
            </p:grpSpPr>
            <p:sp>
              <p:nvSpPr>
                <p:cNvPr id="49" name="îšḷïḓè"/>
                <p:cNvSpPr/>
                <p:nvPr/>
              </p:nvSpPr>
              <p:spPr bwMode="auto">
                <a:xfrm>
                  <a:off x="1909115" y="1881893"/>
                  <a:ext cx="2829255" cy="7919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100" dirty="0">
                      <a:latin typeface="+mn-ea"/>
                    </a:rPr>
                    <a:t>Copy paste fonts. Choose the only option to retain text.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100" dirty="0">
                      <a:latin typeface="+mn-ea"/>
                    </a:rPr>
                    <a:t>……</a:t>
                  </a:r>
                </a:p>
              </p:txBody>
            </p:sp>
            <p:sp>
              <p:nvSpPr>
                <p:cNvPr id="50" name="iŝḻíḍè"/>
                <p:cNvSpPr txBox="1"/>
                <p:nvPr/>
              </p:nvSpPr>
              <p:spPr bwMode="auto">
                <a:xfrm>
                  <a:off x="1909115" y="1440088"/>
                  <a:ext cx="2829255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b="1" dirty="0">
                      <a:solidFill>
                        <a:schemeClr val="tx2">
                          <a:lumMod val="75000"/>
                        </a:schemeClr>
                      </a:solidFill>
                    </a:rPr>
                    <a:t>Text here</a:t>
                  </a:r>
                </a:p>
              </p:txBody>
            </p:sp>
          </p:grpSp>
        </p:grpSp>
        <p:sp>
          <p:nvSpPr>
            <p:cNvPr id="59" name="ecommerce-in-yen_71058"/>
            <p:cNvSpPr>
              <a:spLocks noChangeAspect="1"/>
            </p:cNvSpPr>
            <p:nvPr/>
          </p:nvSpPr>
          <p:spPr bwMode="auto">
            <a:xfrm>
              <a:off x="9926431" y="4040994"/>
              <a:ext cx="394458" cy="285348"/>
            </a:xfrm>
            <a:custGeom>
              <a:avLst/>
              <a:gdLst>
                <a:gd name="connsiteX0" fmla="*/ 0 w 608697"/>
                <a:gd name="connsiteY0" fmla="*/ 384511 h 440328"/>
                <a:gd name="connsiteX1" fmla="*/ 273317 w 608697"/>
                <a:gd name="connsiteY1" fmla="*/ 384511 h 440328"/>
                <a:gd name="connsiteX2" fmla="*/ 273317 w 608697"/>
                <a:gd name="connsiteY2" fmla="*/ 415512 h 440328"/>
                <a:gd name="connsiteX3" fmla="*/ 335380 w 608697"/>
                <a:gd name="connsiteY3" fmla="*/ 415512 h 440328"/>
                <a:gd name="connsiteX4" fmla="*/ 335380 w 608697"/>
                <a:gd name="connsiteY4" fmla="*/ 384511 h 440328"/>
                <a:gd name="connsiteX5" fmla="*/ 608697 w 608697"/>
                <a:gd name="connsiteY5" fmla="*/ 384511 h 440328"/>
                <a:gd name="connsiteX6" fmla="*/ 608697 w 608697"/>
                <a:gd name="connsiteY6" fmla="*/ 415512 h 440328"/>
                <a:gd name="connsiteX7" fmla="*/ 583857 w 608697"/>
                <a:gd name="connsiteY7" fmla="*/ 440328 h 440328"/>
                <a:gd name="connsiteX8" fmla="*/ 24840 w 608697"/>
                <a:gd name="connsiteY8" fmla="*/ 440328 h 440328"/>
                <a:gd name="connsiteX9" fmla="*/ 0 w 608697"/>
                <a:gd name="connsiteY9" fmla="*/ 415512 h 440328"/>
                <a:gd name="connsiteX10" fmla="*/ 216210 w 608697"/>
                <a:gd name="connsiteY10" fmla="*/ 86798 h 440328"/>
                <a:gd name="connsiteX11" fmla="*/ 269323 w 608697"/>
                <a:gd name="connsiteY11" fmla="*/ 179836 h 440328"/>
                <a:gd name="connsiteX12" fmla="*/ 236052 w 608697"/>
                <a:gd name="connsiteY12" fmla="*/ 179836 h 440328"/>
                <a:gd name="connsiteX13" fmla="*/ 236052 w 608697"/>
                <a:gd name="connsiteY13" fmla="*/ 210824 h 440328"/>
                <a:gd name="connsiteX14" fmla="*/ 285734 w 608697"/>
                <a:gd name="connsiteY14" fmla="*/ 210824 h 440328"/>
                <a:gd name="connsiteX15" fmla="*/ 285734 w 608697"/>
                <a:gd name="connsiteY15" fmla="*/ 235629 h 440328"/>
                <a:gd name="connsiteX16" fmla="*/ 236052 w 608697"/>
                <a:gd name="connsiteY16" fmla="*/ 235629 h 440328"/>
                <a:gd name="connsiteX17" fmla="*/ 236052 w 608697"/>
                <a:gd name="connsiteY17" fmla="*/ 260434 h 440328"/>
                <a:gd name="connsiteX18" fmla="*/ 285734 w 608697"/>
                <a:gd name="connsiteY18" fmla="*/ 260434 h 440328"/>
                <a:gd name="connsiteX19" fmla="*/ 285734 w 608697"/>
                <a:gd name="connsiteY19" fmla="*/ 285239 h 440328"/>
                <a:gd name="connsiteX20" fmla="*/ 323033 w 608697"/>
                <a:gd name="connsiteY20" fmla="*/ 285239 h 440328"/>
                <a:gd name="connsiteX21" fmla="*/ 323033 w 608697"/>
                <a:gd name="connsiteY21" fmla="*/ 260434 h 440328"/>
                <a:gd name="connsiteX22" fmla="*/ 372715 w 608697"/>
                <a:gd name="connsiteY22" fmla="*/ 260434 h 440328"/>
                <a:gd name="connsiteX23" fmla="*/ 372715 w 608697"/>
                <a:gd name="connsiteY23" fmla="*/ 235629 h 440328"/>
                <a:gd name="connsiteX24" fmla="*/ 323033 w 608697"/>
                <a:gd name="connsiteY24" fmla="*/ 235629 h 440328"/>
                <a:gd name="connsiteX25" fmla="*/ 323033 w 608697"/>
                <a:gd name="connsiteY25" fmla="*/ 210824 h 440328"/>
                <a:gd name="connsiteX26" fmla="*/ 372715 w 608697"/>
                <a:gd name="connsiteY26" fmla="*/ 210824 h 440328"/>
                <a:gd name="connsiteX27" fmla="*/ 372715 w 608697"/>
                <a:gd name="connsiteY27" fmla="*/ 179836 h 440328"/>
                <a:gd name="connsiteX28" fmla="*/ 339444 w 608697"/>
                <a:gd name="connsiteY28" fmla="*/ 179836 h 440328"/>
                <a:gd name="connsiteX29" fmla="*/ 392558 w 608697"/>
                <a:gd name="connsiteY29" fmla="*/ 86798 h 440328"/>
                <a:gd name="connsiteX30" fmla="*/ 348993 w 608697"/>
                <a:gd name="connsiteY30" fmla="*/ 86798 h 440328"/>
                <a:gd name="connsiteX31" fmla="*/ 304831 w 608697"/>
                <a:gd name="connsiteY31" fmla="*/ 167396 h 440328"/>
                <a:gd name="connsiteX32" fmla="*/ 303936 w 608697"/>
                <a:gd name="connsiteY32" fmla="*/ 167396 h 440328"/>
                <a:gd name="connsiteX33" fmla="*/ 259849 w 608697"/>
                <a:gd name="connsiteY33" fmla="*/ 86798 h 440328"/>
                <a:gd name="connsiteX34" fmla="*/ 87007 w 608697"/>
                <a:gd name="connsiteY34" fmla="*/ 37188 h 440328"/>
                <a:gd name="connsiteX35" fmla="*/ 521760 w 608697"/>
                <a:gd name="connsiteY35" fmla="*/ 37188 h 440328"/>
                <a:gd name="connsiteX36" fmla="*/ 521760 w 608697"/>
                <a:gd name="connsiteY36" fmla="*/ 322484 h 440328"/>
                <a:gd name="connsiteX37" fmla="*/ 87007 w 608697"/>
                <a:gd name="connsiteY37" fmla="*/ 322484 h 440328"/>
                <a:gd name="connsiteX38" fmla="*/ 74518 w 608697"/>
                <a:gd name="connsiteY38" fmla="*/ 24802 h 440328"/>
                <a:gd name="connsiteX39" fmla="*/ 74518 w 608697"/>
                <a:gd name="connsiteY39" fmla="*/ 334870 h 440328"/>
                <a:gd name="connsiteX40" fmla="*/ 534179 w 608697"/>
                <a:gd name="connsiteY40" fmla="*/ 334870 h 440328"/>
                <a:gd name="connsiteX41" fmla="*/ 534179 w 608697"/>
                <a:gd name="connsiteY41" fmla="*/ 24802 h 440328"/>
                <a:gd name="connsiteX42" fmla="*/ 74518 w 608697"/>
                <a:gd name="connsiteY42" fmla="*/ 0 h 440328"/>
                <a:gd name="connsiteX43" fmla="*/ 534179 w 608697"/>
                <a:gd name="connsiteY43" fmla="*/ 0 h 440328"/>
                <a:gd name="connsiteX44" fmla="*/ 559019 w 608697"/>
                <a:gd name="connsiteY44" fmla="*/ 24802 h 440328"/>
                <a:gd name="connsiteX45" fmla="*/ 559019 w 608697"/>
                <a:gd name="connsiteY45" fmla="*/ 359672 h 440328"/>
                <a:gd name="connsiteX46" fmla="*/ 49678 w 608697"/>
                <a:gd name="connsiteY46" fmla="*/ 359672 h 440328"/>
                <a:gd name="connsiteX47" fmla="*/ 49678 w 608697"/>
                <a:gd name="connsiteY47" fmla="*/ 24802 h 440328"/>
                <a:gd name="connsiteX48" fmla="*/ 74518 w 608697"/>
                <a:gd name="connsiteY48" fmla="*/ 0 h 44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8697" h="440328">
                  <a:moveTo>
                    <a:pt x="0" y="384511"/>
                  </a:moveTo>
                  <a:lnTo>
                    <a:pt x="273317" y="384511"/>
                  </a:lnTo>
                  <a:lnTo>
                    <a:pt x="273317" y="415512"/>
                  </a:lnTo>
                  <a:lnTo>
                    <a:pt x="335380" y="415512"/>
                  </a:lnTo>
                  <a:lnTo>
                    <a:pt x="335380" y="384511"/>
                  </a:lnTo>
                  <a:lnTo>
                    <a:pt x="608697" y="384511"/>
                  </a:lnTo>
                  <a:lnTo>
                    <a:pt x="608697" y="415512"/>
                  </a:lnTo>
                  <a:cubicBezTo>
                    <a:pt x="608697" y="429150"/>
                    <a:pt x="597508" y="440328"/>
                    <a:pt x="583857" y="440328"/>
                  </a:cubicBezTo>
                  <a:lnTo>
                    <a:pt x="24840" y="440328"/>
                  </a:lnTo>
                  <a:cubicBezTo>
                    <a:pt x="11189" y="440328"/>
                    <a:pt x="0" y="429150"/>
                    <a:pt x="0" y="415512"/>
                  </a:cubicBezTo>
                  <a:close/>
                  <a:moveTo>
                    <a:pt x="216210" y="86798"/>
                  </a:moveTo>
                  <a:lnTo>
                    <a:pt x="269323" y="179836"/>
                  </a:lnTo>
                  <a:lnTo>
                    <a:pt x="236052" y="179836"/>
                  </a:lnTo>
                  <a:lnTo>
                    <a:pt x="236052" y="210824"/>
                  </a:lnTo>
                  <a:lnTo>
                    <a:pt x="285734" y="210824"/>
                  </a:lnTo>
                  <a:lnTo>
                    <a:pt x="285734" y="235629"/>
                  </a:lnTo>
                  <a:lnTo>
                    <a:pt x="236052" y="235629"/>
                  </a:lnTo>
                  <a:lnTo>
                    <a:pt x="236052" y="260434"/>
                  </a:lnTo>
                  <a:lnTo>
                    <a:pt x="285734" y="260434"/>
                  </a:lnTo>
                  <a:lnTo>
                    <a:pt x="285734" y="285239"/>
                  </a:lnTo>
                  <a:lnTo>
                    <a:pt x="323033" y="285239"/>
                  </a:lnTo>
                  <a:lnTo>
                    <a:pt x="323033" y="260434"/>
                  </a:lnTo>
                  <a:lnTo>
                    <a:pt x="372715" y="260434"/>
                  </a:lnTo>
                  <a:lnTo>
                    <a:pt x="372715" y="235629"/>
                  </a:lnTo>
                  <a:lnTo>
                    <a:pt x="323033" y="235629"/>
                  </a:lnTo>
                  <a:lnTo>
                    <a:pt x="323033" y="210824"/>
                  </a:lnTo>
                  <a:lnTo>
                    <a:pt x="372715" y="210824"/>
                  </a:lnTo>
                  <a:lnTo>
                    <a:pt x="372715" y="179836"/>
                  </a:lnTo>
                  <a:lnTo>
                    <a:pt x="339444" y="179836"/>
                  </a:lnTo>
                  <a:lnTo>
                    <a:pt x="392558" y="86798"/>
                  </a:lnTo>
                  <a:lnTo>
                    <a:pt x="348993" y="86798"/>
                  </a:lnTo>
                  <a:lnTo>
                    <a:pt x="304831" y="167396"/>
                  </a:lnTo>
                  <a:lnTo>
                    <a:pt x="303936" y="167396"/>
                  </a:lnTo>
                  <a:lnTo>
                    <a:pt x="259849" y="86798"/>
                  </a:lnTo>
                  <a:close/>
                  <a:moveTo>
                    <a:pt x="87007" y="37188"/>
                  </a:moveTo>
                  <a:lnTo>
                    <a:pt x="521760" y="37188"/>
                  </a:lnTo>
                  <a:lnTo>
                    <a:pt x="521760" y="322484"/>
                  </a:lnTo>
                  <a:lnTo>
                    <a:pt x="87007" y="322484"/>
                  </a:lnTo>
                  <a:close/>
                  <a:moveTo>
                    <a:pt x="74518" y="24802"/>
                  </a:moveTo>
                  <a:lnTo>
                    <a:pt x="74518" y="334870"/>
                  </a:lnTo>
                  <a:lnTo>
                    <a:pt x="534179" y="334870"/>
                  </a:lnTo>
                  <a:lnTo>
                    <a:pt x="534179" y="24802"/>
                  </a:lnTo>
                  <a:close/>
                  <a:moveTo>
                    <a:pt x="74518" y="0"/>
                  </a:moveTo>
                  <a:lnTo>
                    <a:pt x="534179" y="0"/>
                  </a:lnTo>
                  <a:cubicBezTo>
                    <a:pt x="547830" y="0"/>
                    <a:pt x="559019" y="11172"/>
                    <a:pt x="559019" y="24802"/>
                  </a:cubicBezTo>
                  <a:lnTo>
                    <a:pt x="559019" y="359672"/>
                  </a:lnTo>
                  <a:lnTo>
                    <a:pt x="49678" y="359672"/>
                  </a:lnTo>
                  <a:lnTo>
                    <a:pt x="49678" y="24802"/>
                  </a:lnTo>
                  <a:cubicBezTo>
                    <a:pt x="49678" y="11172"/>
                    <a:pt x="60867" y="0"/>
                    <a:pt x="745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2" name="e7d195523061f1c0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</a:t>
            </a:r>
            <a:endParaRPr lang="zh-CN" altLang="en-US" sz="10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8666A38-E05B-43B3-B49B-A4551D742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341" y="1229380"/>
            <a:ext cx="10249051" cy="4879293"/>
          </a:xfrm>
          <a:prstGeom prst="rect">
            <a:avLst/>
          </a:prstGeom>
        </p:spPr>
      </p:pic>
      <p:sp>
        <p:nvSpPr>
          <p:cNvPr id="33" name="ís1ïḍê">
            <a:extLst>
              <a:ext uri="{FF2B5EF4-FFF2-40B4-BE49-F238E27FC236}">
                <a16:creationId xmlns:a16="http://schemas.microsoft.com/office/drawing/2014/main" id="{6F207C4A-7B56-4F5A-9B73-45F325014E74}"/>
              </a:ext>
            </a:extLst>
          </p:cNvPr>
          <p:cNvSpPr/>
          <p:nvPr/>
        </p:nvSpPr>
        <p:spPr>
          <a:xfrm>
            <a:off x="8155746" y="296282"/>
            <a:ext cx="605705" cy="622496"/>
          </a:xfrm>
          <a:prstGeom prst="ellipse">
            <a:avLst/>
          </a:prstGeom>
          <a:gradFill flip="none" rotWithShape="1">
            <a:gsLst>
              <a:gs pos="0">
                <a:srgbClr val="22A8C8"/>
              </a:gs>
              <a:gs pos="50000">
                <a:srgbClr val="3DCF8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4" name="íṧlïḑê">
            <a:extLst>
              <a:ext uri="{FF2B5EF4-FFF2-40B4-BE49-F238E27FC236}">
                <a16:creationId xmlns:a16="http://schemas.microsoft.com/office/drawing/2014/main" id="{ADC827D5-7B6B-489C-A7F1-BCD3218F9C6F}"/>
              </a:ext>
            </a:extLst>
          </p:cNvPr>
          <p:cNvSpPr/>
          <p:nvPr/>
        </p:nvSpPr>
        <p:spPr bwMode="auto">
          <a:xfrm>
            <a:off x="8267034" y="441932"/>
            <a:ext cx="420077" cy="309416"/>
          </a:xfrm>
          <a:custGeom>
            <a:avLst/>
            <a:gdLst>
              <a:gd name="T0" fmla="*/ 2664 w 2711"/>
              <a:gd name="T1" fmla="*/ 1581 h 2062"/>
              <a:gd name="T2" fmla="*/ 909 w 2711"/>
              <a:gd name="T3" fmla="*/ 1581 h 2062"/>
              <a:gd name="T4" fmla="*/ 861 w 2711"/>
              <a:gd name="T5" fmla="*/ 1534 h 2062"/>
              <a:gd name="T6" fmla="*/ 861 w 2711"/>
              <a:gd name="T7" fmla="*/ 434 h 2062"/>
              <a:gd name="T8" fmla="*/ 909 w 2711"/>
              <a:gd name="T9" fmla="*/ 386 h 2062"/>
              <a:gd name="T10" fmla="*/ 2664 w 2711"/>
              <a:gd name="T11" fmla="*/ 386 h 2062"/>
              <a:gd name="T12" fmla="*/ 2711 w 2711"/>
              <a:gd name="T13" fmla="*/ 434 h 2062"/>
              <a:gd name="T14" fmla="*/ 2711 w 2711"/>
              <a:gd name="T15" fmla="*/ 1534 h 2062"/>
              <a:gd name="T16" fmla="*/ 2664 w 2711"/>
              <a:gd name="T17" fmla="*/ 1581 h 2062"/>
              <a:gd name="T18" fmla="*/ 2177 w 2711"/>
              <a:gd name="T19" fmla="*/ 1928 h 2062"/>
              <a:gd name="T20" fmla="*/ 2000 w 2711"/>
              <a:gd name="T21" fmla="*/ 1928 h 2062"/>
              <a:gd name="T22" fmla="*/ 2000 w 2711"/>
              <a:gd name="T23" fmla="*/ 1715 h 2062"/>
              <a:gd name="T24" fmla="*/ 1573 w 2711"/>
              <a:gd name="T25" fmla="*/ 1715 h 2062"/>
              <a:gd name="T26" fmla="*/ 1573 w 2711"/>
              <a:gd name="T27" fmla="*/ 1928 h 2062"/>
              <a:gd name="T28" fmla="*/ 1395 w 2711"/>
              <a:gd name="T29" fmla="*/ 1928 h 2062"/>
              <a:gd name="T30" fmla="*/ 1329 w 2711"/>
              <a:gd name="T31" fmla="*/ 1995 h 2062"/>
              <a:gd name="T32" fmla="*/ 1395 w 2711"/>
              <a:gd name="T33" fmla="*/ 2062 h 2062"/>
              <a:gd name="T34" fmla="*/ 1640 w 2711"/>
              <a:gd name="T35" fmla="*/ 2062 h 2062"/>
              <a:gd name="T36" fmla="*/ 1933 w 2711"/>
              <a:gd name="T37" fmla="*/ 2062 h 2062"/>
              <a:gd name="T38" fmla="*/ 2177 w 2711"/>
              <a:gd name="T39" fmla="*/ 2062 h 2062"/>
              <a:gd name="T40" fmla="*/ 2244 w 2711"/>
              <a:gd name="T41" fmla="*/ 1995 h 2062"/>
              <a:gd name="T42" fmla="*/ 2177 w 2711"/>
              <a:gd name="T43" fmla="*/ 1928 h 2062"/>
              <a:gd name="T44" fmla="*/ 1065 w 2711"/>
              <a:gd name="T45" fmla="*/ 253 h 2062"/>
              <a:gd name="T46" fmla="*/ 909 w 2711"/>
              <a:gd name="T47" fmla="*/ 253 h 2062"/>
              <a:gd name="T48" fmla="*/ 880 w 2711"/>
              <a:gd name="T49" fmla="*/ 255 h 2062"/>
              <a:gd name="T50" fmla="*/ 863 w 2711"/>
              <a:gd name="T51" fmla="*/ 253 h 2062"/>
              <a:gd name="T52" fmla="*/ 201 w 2711"/>
              <a:gd name="T53" fmla="*/ 253 h 2062"/>
              <a:gd name="T54" fmla="*/ 135 w 2711"/>
              <a:gd name="T55" fmla="*/ 320 h 2062"/>
              <a:gd name="T56" fmla="*/ 201 w 2711"/>
              <a:gd name="T57" fmla="*/ 386 h 2062"/>
              <a:gd name="T58" fmla="*/ 735 w 2711"/>
              <a:gd name="T59" fmla="*/ 386 h 2062"/>
              <a:gd name="T60" fmla="*/ 728 w 2711"/>
              <a:gd name="T61" fmla="*/ 434 h 2062"/>
              <a:gd name="T62" fmla="*/ 728 w 2711"/>
              <a:gd name="T63" fmla="*/ 558 h 2062"/>
              <a:gd name="T64" fmla="*/ 201 w 2711"/>
              <a:gd name="T65" fmla="*/ 558 h 2062"/>
              <a:gd name="T66" fmla="*/ 135 w 2711"/>
              <a:gd name="T67" fmla="*/ 624 h 2062"/>
              <a:gd name="T68" fmla="*/ 201 w 2711"/>
              <a:gd name="T69" fmla="*/ 691 h 2062"/>
              <a:gd name="T70" fmla="*/ 728 w 2711"/>
              <a:gd name="T71" fmla="*/ 691 h 2062"/>
              <a:gd name="T72" fmla="*/ 728 w 2711"/>
              <a:gd name="T73" fmla="*/ 863 h 2062"/>
              <a:gd name="T74" fmla="*/ 201 w 2711"/>
              <a:gd name="T75" fmla="*/ 863 h 2062"/>
              <a:gd name="T76" fmla="*/ 135 w 2711"/>
              <a:gd name="T77" fmla="*/ 929 h 2062"/>
              <a:gd name="T78" fmla="*/ 201 w 2711"/>
              <a:gd name="T79" fmla="*/ 996 h 2062"/>
              <a:gd name="T80" fmla="*/ 728 w 2711"/>
              <a:gd name="T81" fmla="*/ 996 h 2062"/>
              <a:gd name="T82" fmla="*/ 728 w 2711"/>
              <a:gd name="T83" fmla="*/ 1534 h 2062"/>
              <a:gd name="T84" fmla="*/ 909 w 2711"/>
              <a:gd name="T85" fmla="*/ 1715 h 2062"/>
              <a:gd name="T86" fmla="*/ 1065 w 2711"/>
              <a:gd name="T87" fmla="*/ 1715 h 2062"/>
              <a:gd name="T88" fmla="*/ 1065 w 2711"/>
              <a:gd name="T89" fmla="*/ 1995 h 2062"/>
              <a:gd name="T90" fmla="*/ 998 w 2711"/>
              <a:gd name="T91" fmla="*/ 2062 h 2062"/>
              <a:gd name="T92" fmla="*/ 67 w 2711"/>
              <a:gd name="T93" fmla="*/ 2062 h 2062"/>
              <a:gd name="T94" fmla="*/ 0 w 2711"/>
              <a:gd name="T95" fmla="*/ 1995 h 2062"/>
              <a:gd name="T96" fmla="*/ 0 w 2711"/>
              <a:gd name="T97" fmla="*/ 66 h 2062"/>
              <a:gd name="T98" fmla="*/ 67 w 2711"/>
              <a:gd name="T99" fmla="*/ 0 h 2062"/>
              <a:gd name="T100" fmla="*/ 998 w 2711"/>
              <a:gd name="T101" fmla="*/ 0 h 2062"/>
              <a:gd name="T102" fmla="*/ 1065 w 2711"/>
              <a:gd name="T103" fmla="*/ 66 h 2062"/>
              <a:gd name="T104" fmla="*/ 1065 w 2711"/>
              <a:gd name="T105" fmla="*/ 253 h 2062"/>
              <a:gd name="T106" fmla="*/ 430 w 2711"/>
              <a:gd name="T107" fmla="*/ 1569 h 2062"/>
              <a:gd name="T108" fmla="*/ 532 w 2711"/>
              <a:gd name="T109" fmla="*/ 1672 h 2062"/>
              <a:gd name="T110" fmla="*/ 635 w 2711"/>
              <a:gd name="T111" fmla="*/ 1569 h 2062"/>
              <a:gd name="T112" fmla="*/ 532 w 2711"/>
              <a:gd name="T113" fmla="*/ 1466 h 2062"/>
              <a:gd name="T114" fmla="*/ 430 w 2711"/>
              <a:gd name="T115" fmla="*/ 1569 h 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11" h="2062">
                <a:moveTo>
                  <a:pt x="2664" y="1581"/>
                </a:moveTo>
                <a:lnTo>
                  <a:pt x="909" y="1581"/>
                </a:lnTo>
                <a:cubicBezTo>
                  <a:pt x="883" y="1581"/>
                  <a:pt x="861" y="1560"/>
                  <a:pt x="861" y="1534"/>
                </a:cubicBezTo>
                <a:lnTo>
                  <a:pt x="861" y="434"/>
                </a:lnTo>
                <a:cubicBezTo>
                  <a:pt x="861" y="407"/>
                  <a:pt x="883" y="386"/>
                  <a:pt x="909" y="386"/>
                </a:cubicBezTo>
                <a:lnTo>
                  <a:pt x="2664" y="386"/>
                </a:lnTo>
                <a:cubicBezTo>
                  <a:pt x="2690" y="386"/>
                  <a:pt x="2711" y="408"/>
                  <a:pt x="2711" y="434"/>
                </a:cubicBezTo>
                <a:lnTo>
                  <a:pt x="2711" y="1534"/>
                </a:lnTo>
                <a:cubicBezTo>
                  <a:pt x="2711" y="1560"/>
                  <a:pt x="2690" y="1581"/>
                  <a:pt x="2664" y="1581"/>
                </a:cubicBezTo>
                <a:close/>
                <a:moveTo>
                  <a:pt x="2177" y="1928"/>
                </a:moveTo>
                <a:lnTo>
                  <a:pt x="2000" y="1928"/>
                </a:lnTo>
                <a:lnTo>
                  <a:pt x="2000" y="1715"/>
                </a:lnTo>
                <a:lnTo>
                  <a:pt x="1573" y="1715"/>
                </a:lnTo>
                <a:lnTo>
                  <a:pt x="1573" y="1928"/>
                </a:lnTo>
                <a:lnTo>
                  <a:pt x="1395" y="1928"/>
                </a:lnTo>
                <a:cubicBezTo>
                  <a:pt x="1358" y="1928"/>
                  <a:pt x="1329" y="1958"/>
                  <a:pt x="1329" y="1995"/>
                </a:cubicBezTo>
                <a:cubicBezTo>
                  <a:pt x="1329" y="2032"/>
                  <a:pt x="1358" y="2062"/>
                  <a:pt x="1395" y="2062"/>
                </a:cubicBezTo>
                <a:lnTo>
                  <a:pt x="1640" y="2062"/>
                </a:lnTo>
                <a:lnTo>
                  <a:pt x="1933" y="2062"/>
                </a:lnTo>
                <a:lnTo>
                  <a:pt x="2177" y="2062"/>
                </a:lnTo>
                <a:cubicBezTo>
                  <a:pt x="2214" y="2062"/>
                  <a:pt x="2244" y="2032"/>
                  <a:pt x="2244" y="1995"/>
                </a:cubicBezTo>
                <a:cubicBezTo>
                  <a:pt x="2244" y="1958"/>
                  <a:pt x="2214" y="1928"/>
                  <a:pt x="2177" y="1928"/>
                </a:cubicBezTo>
                <a:close/>
                <a:moveTo>
                  <a:pt x="1065" y="253"/>
                </a:moveTo>
                <a:lnTo>
                  <a:pt x="909" y="253"/>
                </a:lnTo>
                <a:cubicBezTo>
                  <a:pt x="899" y="253"/>
                  <a:pt x="890" y="254"/>
                  <a:pt x="880" y="255"/>
                </a:cubicBezTo>
                <a:cubicBezTo>
                  <a:pt x="875" y="254"/>
                  <a:pt x="869" y="253"/>
                  <a:pt x="863" y="253"/>
                </a:cubicBezTo>
                <a:lnTo>
                  <a:pt x="201" y="253"/>
                </a:lnTo>
                <a:cubicBezTo>
                  <a:pt x="164" y="253"/>
                  <a:pt x="135" y="283"/>
                  <a:pt x="135" y="320"/>
                </a:cubicBezTo>
                <a:cubicBezTo>
                  <a:pt x="135" y="356"/>
                  <a:pt x="164" y="386"/>
                  <a:pt x="201" y="386"/>
                </a:cubicBezTo>
                <a:lnTo>
                  <a:pt x="735" y="386"/>
                </a:lnTo>
                <a:cubicBezTo>
                  <a:pt x="730" y="401"/>
                  <a:pt x="728" y="417"/>
                  <a:pt x="728" y="434"/>
                </a:cubicBezTo>
                <a:lnTo>
                  <a:pt x="728" y="558"/>
                </a:lnTo>
                <a:lnTo>
                  <a:pt x="201" y="558"/>
                </a:lnTo>
                <a:cubicBezTo>
                  <a:pt x="164" y="558"/>
                  <a:pt x="135" y="588"/>
                  <a:pt x="135" y="624"/>
                </a:cubicBezTo>
                <a:cubicBezTo>
                  <a:pt x="135" y="661"/>
                  <a:pt x="164" y="691"/>
                  <a:pt x="201" y="691"/>
                </a:cubicBezTo>
                <a:lnTo>
                  <a:pt x="728" y="691"/>
                </a:lnTo>
                <a:lnTo>
                  <a:pt x="728" y="863"/>
                </a:lnTo>
                <a:lnTo>
                  <a:pt x="201" y="863"/>
                </a:lnTo>
                <a:cubicBezTo>
                  <a:pt x="164" y="863"/>
                  <a:pt x="135" y="893"/>
                  <a:pt x="135" y="929"/>
                </a:cubicBezTo>
                <a:cubicBezTo>
                  <a:pt x="135" y="966"/>
                  <a:pt x="164" y="996"/>
                  <a:pt x="201" y="996"/>
                </a:cubicBezTo>
                <a:lnTo>
                  <a:pt x="728" y="996"/>
                </a:lnTo>
                <a:lnTo>
                  <a:pt x="728" y="1534"/>
                </a:lnTo>
                <a:cubicBezTo>
                  <a:pt x="728" y="1633"/>
                  <a:pt x="809" y="1715"/>
                  <a:pt x="909" y="1715"/>
                </a:cubicBezTo>
                <a:lnTo>
                  <a:pt x="1065" y="1715"/>
                </a:lnTo>
                <a:lnTo>
                  <a:pt x="1065" y="1995"/>
                </a:lnTo>
                <a:cubicBezTo>
                  <a:pt x="1065" y="2032"/>
                  <a:pt x="1035" y="2062"/>
                  <a:pt x="998" y="2062"/>
                </a:cubicBezTo>
                <a:lnTo>
                  <a:pt x="67" y="2062"/>
                </a:lnTo>
                <a:cubicBezTo>
                  <a:pt x="30" y="2062"/>
                  <a:pt x="0" y="2032"/>
                  <a:pt x="0" y="1995"/>
                </a:cubicBezTo>
                <a:lnTo>
                  <a:pt x="0" y="66"/>
                </a:lnTo>
                <a:cubicBezTo>
                  <a:pt x="0" y="29"/>
                  <a:pt x="30" y="0"/>
                  <a:pt x="67" y="0"/>
                </a:cubicBezTo>
                <a:lnTo>
                  <a:pt x="998" y="0"/>
                </a:lnTo>
                <a:cubicBezTo>
                  <a:pt x="1035" y="0"/>
                  <a:pt x="1065" y="29"/>
                  <a:pt x="1065" y="66"/>
                </a:cubicBezTo>
                <a:lnTo>
                  <a:pt x="1065" y="253"/>
                </a:lnTo>
                <a:close/>
                <a:moveTo>
                  <a:pt x="430" y="1569"/>
                </a:moveTo>
                <a:cubicBezTo>
                  <a:pt x="430" y="1626"/>
                  <a:pt x="476" y="1672"/>
                  <a:pt x="532" y="1672"/>
                </a:cubicBezTo>
                <a:cubicBezTo>
                  <a:pt x="589" y="1672"/>
                  <a:pt x="635" y="1626"/>
                  <a:pt x="635" y="1569"/>
                </a:cubicBezTo>
                <a:cubicBezTo>
                  <a:pt x="635" y="1512"/>
                  <a:pt x="589" y="1466"/>
                  <a:pt x="532" y="1466"/>
                </a:cubicBezTo>
                <a:cubicBezTo>
                  <a:pt x="476" y="1466"/>
                  <a:pt x="430" y="1512"/>
                  <a:pt x="430" y="15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0" name="灯片编号占位符 3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0ADA2CFA-D509-46E2-96B3-5DEEDCDD0CC0}"/>
              </a:ext>
            </a:extLst>
          </p:cNvPr>
          <p:cNvSpPr txBox="1">
            <a:spLocks/>
          </p:cNvSpPr>
          <p:nvPr/>
        </p:nvSpPr>
        <p:spPr>
          <a:xfrm>
            <a:off x="9262239" y="6558514"/>
            <a:ext cx="2909887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îṡḷidê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386196" y="0"/>
            <a:ext cx="839700" cy="6108673"/>
          </a:xfrm>
          <a:prstGeom prst="rect">
            <a:avLst/>
          </a:prstGeom>
          <a:gradFill flip="none" rotWithShape="1">
            <a:gsLst>
              <a:gs pos="0">
                <a:srgbClr val="F95245"/>
              </a:gs>
              <a:gs pos="50000">
                <a:srgbClr val="FA7268">
                  <a:shade val="67500"/>
                  <a:satMod val="115000"/>
                </a:srgbClr>
              </a:gs>
              <a:gs pos="100000">
                <a:srgbClr val="FA7268">
                  <a:shade val="100000"/>
                  <a:satMod val="1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5" name="îṥ1íḍ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385867" y="6386287"/>
            <a:ext cx="839700" cy="4717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íṣľïḋé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1259755" y="99296"/>
            <a:ext cx="7975583" cy="66121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SAP eWay Solution Architecture</a:t>
            </a:r>
          </a:p>
        </p:txBody>
      </p:sp>
      <p:sp>
        <p:nvSpPr>
          <p:cNvPr id="62" name="e7d195523061f1c0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</a:t>
            </a:r>
            <a:endParaRPr lang="zh-CN" altLang="en-US" sz="100"/>
          </a:p>
        </p:txBody>
      </p:sp>
      <p:pic>
        <p:nvPicPr>
          <p:cNvPr id="28" name="Picture 1">
            <a:extLst>
              <a:ext uri="{FF2B5EF4-FFF2-40B4-BE49-F238E27FC236}">
                <a16:creationId xmlns:a16="http://schemas.microsoft.com/office/drawing/2014/main" id="{DE1594B6-DF00-4F1A-9499-7810A1DCF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39" y="1056672"/>
            <a:ext cx="5303837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FEAC46-B4A1-4C00-B43B-517BE9BEB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52"/>
          <a:stretch/>
        </p:blipFill>
        <p:spPr>
          <a:xfrm>
            <a:off x="6982386" y="3180521"/>
            <a:ext cx="5209614" cy="2480871"/>
          </a:xfrm>
          <a:prstGeom prst="rect">
            <a:avLst/>
          </a:prstGeom>
        </p:spPr>
      </p:pic>
      <p:sp>
        <p:nvSpPr>
          <p:cNvPr id="12" name="ís1ïḍê">
            <a:extLst>
              <a:ext uri="{FF2B5EF4-FFF2-40B4-BE49-F238E27FC236}">
                <a16:creationId xmlns:a16="http://schemas.microsoft.com/office/drawing/2014/main" id="{95DEADD9-E935-418A-ABDB-444932715E0E}"/>
              </a:ext>
            </a:extLst>
          </p:cNvPr>
          <p:cNvSpPr/>
          <p:nvPr/>
        </p:nvSpPr>
        <p:spPr>
          <a:xfrm>
            <a:off x="9312967" y="293616"/>
            <a:ext cx="636525" cy="661213"/>
          </a:xfrm>
          <a:prstGeom prst="ellipse">
            <a:avLst/>
          </a:prstGeom>
          <a:gradFill flip="none" rotWithShape="1">
            <a:gsLst>
              <a:gs pos="0">
                <a:srgbClr val="22A8C8"/>
              </a:gs>
              <a:gs pos="50000">
                <a:srgbClr val="3DCF8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EC61524E-71B6-4ABE-911B-3E100A32D238}"/>
              </a:ext>
            </a:extLst>
          </p:cNvPr>
          <p:cNvSpPr>
            <a:spLocks/>
          </p:cNvSpPr>
          <p:nvPr/>
        </p:nvSpPr>
        <p:spPr bwMode="auto">
          <a:xfrm>
            <a:off x="5595658" y="1046049"/>
            <a:ext cx="100191" cy="11545"/>
          </a:xfrm>
          <a:custGeom>
            <a:avLst/>
            <a:gdLst>
              <a:gd name="T0" fmla="*/ 163 w 173"/>
              <a:gd name="T1" fmla="*/ 0 h 20"/>
              <a:gd name="T2" fmla="*/ 10 w 173"/>
              <a:gd name="T3" fmla="*/ 0 h 20"/>
              <a:gd name="T4" fmla="*/ 0 w 173"/>
              <a:gd name="T5" fmla="*/ 10 h 20"/>
              <a:gd name="T6" fmla="*/ 10 w 173"/>
              <a:gd name="T7" fmla="*/ 20 h 20"/>
              <a:gd name="T8" fmla="*/ 163 w 173"/>
              <a:gd name="T9" fmla="*/ 20 h 20"/>
              <a:gd name="T10" fmla="*/ 173 w 173"/>
              <a:gd name="T11" fmla="*/ 10 h 20"/>
              <a:gd name="T12" fmla="*/ 163 w 173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" h="20">
                <a:moveTo>
                  <a:pt x="163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5"/>
                  <a:pt x="5" y="20"/>
                  <a:pt x="10" y="20"/>
                </a:cubicBezTo>
                <a:cubicBezTo>
                  <a:pt x="163" y="20"/>
                  <a:pt x="163" y="20"/>
                  <a:pt x="163" y="20"/>
                </a:cubicBezTo>
                <a:cubicBezTo>
                  <a:pt x="168" y="20"/>
                  <a:pt x="173" y="15"/>
                  <a:pt x="173" y="10"/>
                </a:cubicBezTo>
                <a:cubicBezTo>
                  <a:pt x="173" y="4"/>
                  <a:pt x="168" y="0"/>
                  <a:pt x="1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4925954-6614-4F67-B4C3-388FA4D5CED0}"/>
              </a:ext>
            </a:extLst>
          </p:cNvPr>
          <p:cNvSpPr>
            <a:spLocks/>
          </p:cNvSpPr>
          <p:nvPr/>
        </p:nvSpPr>
        <p:spPr bwMode="auto">
          <a:xfrm>
            <a:off x="9571806" y="0"/>
            <a:ext cx="100191" cy="11545"/>
          </a:xfrm>
          <a:custGeom>
            <a:avLst/>
            <a:gdLst>
              <a:gd name="T0" fmla="*/ 163 w 173"/>
              <a:gd name="T1" fmla="*/ 0 h 20"/>
              <a:gd name="T2" fmla="*/ 10 w 173"/>
              <a:gd name="T3" fmla="*/ 0 h 20"/>
              <a:gd name="T4" fmla="*/ 0 w 173"/>
              <a:gd name="T5" fmla="*/ 10 h 20"/>
              <a:gd name="T6" fmla="*/ 10 w 173"/>
              <a:gd name="T7" fmla="*/ 20 h 20"/>
              <a:gd name="T8" fmla="*/ 163 w 173"/>
              <a:gd name="T9" fmla="*/ 20 h 20"/>
              <a:gd name="T10" fmla="*/ 173 w 173"/>
              <a:gd name="T11" fmla="*/ 10 h 20"/>
              <a:gd name="T12" fmla="*/ 163 w 173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" h="20">
                <a:moveTo>
                  <a:pt x="163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5"/>
                  <a:pt x="5" y="20"/>
                  <a:pt x="10" y="20"/>
                </a:cubicBezTo>
                <a:cubicBezTo>
                  <a:pt x="163" y="20"/>
                  <a:pt x="163" y="20"/>
                  <a:pt x="163" y="20"/>
                </a:cubicBezTo>
                <a:cubicBezTo>
                  <a:pt x="168" y="20"/>
                  <a:pt x="173" y="15"/>
                  <a:pt x="173" y="10"/>
                </a:cubicBezTo>
                <a:cubicBezTo>
                  <a:pt x="173" y="4"/>
                  <a:pt x="168" y="0"/>
                  <a:pt x="1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000000"/>
              </a:solidFill>
            </a:endParaRPr>
          </a:p>
        </p:txBody>
      </p:sp>
      <p:grpSp>
        <p:nvGrpSpPr>
          <p:cNvPr id="15" name="Group 44">
            <a:extLst>
              <a:ext uri="{FF2B5EF4-FFF2-40B4-BE49-F238E27FC236}">
                <a16:creationId xmlns:a16="http://schemas.microsoft.com/office/drawing/2014/main" id="{D0A4D76E-5ABE-4195-BDE2-9E2D860CB3A9}"/>
              </a:ext>
            </a:extLst>
          </p:cNvPr>
          <p:cNvGrpSpPr/>
          <p:nvPr/>
        </p:nvGrpSpPr>
        <p:grpSpPr>
          <a:xfrm>
            <a:off x="9506505" y="473523"/>
            <a:ext cx="249447" cy="301397"/>
            <a:chOff x="3563938" y="719138"/>
            <a:chExt cx="960438" cy="1160462"/>
          </a:xfrm>
          <a:solidFill>
            <a:schemeClr val="bg1"/>
          </a:solidFill>
          <a:effectLst/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0939163B-4337-4AD0-8CA9-3A702995A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3938" y="719138"/>
              <a:ext cx="763588" cy="987425"/>
            </a:xfrm>
            <a:custGeom>
              <a:avLst/>
              <a:gdLst>
                <a:gd name="T0" fmla="*/ 481 w 481"/>
                <a:gd name="T1" fmla="*/ 524 h 622"/>
                <a:gd name="T2" fmla="*/ 481 w 481"/>
                <a:gd name="T3" fmla="*/ 0 h 622"/>
                <a:gd name="T4" fmla="*/ 0 w 481"/>
                <a:gd name="T5" fmla="*/ 0 h 622"/>
                <a:gd name="T6" fmla="*/ 0 w 481"/>
                <a:gd name="T7" fmla="*/ 622 h 622"/>
                <a:gd name="T8" fmla="*/ 383 w 481"/>
                <a:gd name="T9" fmla="*/ 622 h 622"/>
                <a:gd name="T10" fmla="*/ 481 w 481"/>
                <a:gd name="T11" fmla="*/ 524 h 622"/>
                <a:gd name="T12" fmla="*/ 387 w 481"/>
                <a:gd name="T13" fmla="*/ 527 h 622"/>
                <a:gd name="T14" fmla="*/ 439 w 481"/>
                <a:gd name="T15" fmla="*/ 527 h 622"/>
                <a:gd name="T16" fmla="*/ 387 w 481"/>
                <a:gd name="T17" fmla="*/ 579 h 622"/>
                <a:gd name="T18" fmla="*/ 387 w 481"/>
                <a:gd name="T19" fmla="*/ 527 h 622"/>
                <a:gd name="T20" fmla="*/ 28 w 481"/>
                <a:gd name="T21" fmla="*/ 28 h 622"/>
                <a:gd name="T22" fmla="*/ 453 w 481"/>
                <a:gd name="T23" fmla="*/ 28 h 622"/>
                <a:gd name="T24" fmla="*/ 453 w 481"/>
                <a:gd name="T25" fmla="*/ 499 h 622"/>
                <a:gd name="T26" fmla="*/ 359 w 481"/>
                <a:gd name="T27" fmla="*/ 499 h 622"/>
                <a:gd name="T28" fmla="*/ 359 w 481"/>
                <a:gd name="T29" fmla="*/ 594 h 622"/>
                <a:gd name="T30" fmla="*/ 28 w 481"/>
                <a:gd name="T31" fmla="*/ 594 h 622"/>
                <a:gd name="T32" fmla="*/ 28 w 481"/>
                <a:gd name="T33" fmla="*/ 28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1" h="622">
                  <a:moveTo>
                    <a:pt x="481" y="524"/>
                  </a:moveTo>
                  <a:lnTo>
                    <a:pt x="481" y="0"/>
                  </a:lnTo>
                  <a:lnTo>
                    <a:pt x="0" y="0"/>
                  </a:lnTo>
                  <a:lnTo>
                    <a:pt x="0" y="622"/>
                  </a:lnTo>
                  <a:lnTo>
                    <a:pt x="383" y="622"/>
                  </a:lnTo>
                  <a:lnTo>
                    <a:pt x="481" y="524"/>
                  </a:lnTo>
                  <a:close/>
                  <a:moveTo>
                    <a:pt x="387" y="527"/>
                  </a:moveTo>
                  <a:lnTo>
                    <a:pt x="439" y="527"/>
                  </a:lnTo>
                  <a:lnTo>
                    <a:pt x="387" y="579"/>
                  </a:lnTo>
                  <a:lnTo>
                    <a:pt x="387" y="527"/>
                  </a:lnTo>
                  <a:close/>
                  <a:moveTo>
                    <a:pt x="28" y="28"/>
                  </a:moveTo>
                  <a:lnTo>
                    <a:pt x="453" y="28"/>
                  </a:lnTo>
                  <a:lnTo>
                    <a:pt x="453" y="499"/>
                  </a:lnTo>
                  <a:lnTo>
                    <a:pt x="359" y="499"/>
                  </a:lnTo>
                  <a:lnTo>
                    <a:pt x="359" y="594"/>
                  </a:lnTo>
                  <a:lnTo>
                    <a:pt x="28" y="594"/>
                  </a:lnTo>
                  <a:lnTo>
                    <a:pt x="2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DF5A45DB-BFF5-4D28-8D57-E50943BB6A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898525"/>
              <a:ext cx="760413" cy="981075"/>
            </a:xfrm>
            <a:custGeom>
              <a:avLst/>
              <a:gdLst>
                <a:gd name="T0" fmla="*/ 374 w 479"/>
                <a:gd name="T1" fmla="*/ 0 h 618"/>
                <a:gd name="T2" fmla="*/ 374 w 479"/>
                <a:gd name="T3" fmla="*/ 28 h 618"/>
                <a:gd name="T4" fmla="*/ 451 w 479"/>
                <a:gd name="T5" fmla="*/ 28 h 618"/>
                <a:gd name="T6" fmla="*/ 451 w 479"/>
                <a:gd name="T7" fmla="*/ 496 h 618"/>
                <a:gd name="T8" fmla="*/ 358 w 479"/>
                <a:gd name="T9" fmla="*/ 496 h 618"/>
                <a:gd name="T10" fmla="*/ 358 w 479"/>
                <a:gd name="T11" fmla="*/ 590 h 618"/>
                <a:gd name="T12" fmla="*/ 28 w 479"/>
                <a:gd name="T13" fmla="*/ 590 h 618"/>
                <a:gd name="T14" fmla="*/ 28 w 479"/>
                <a:gd name="T15" fmla="*/ 528 h 618"/>
                <a:gd name="T16" fmla="*/ 0 w 479"/>
                <a:gd name="T17" fmla="*/ 528 h 618"/>
                <a:gd name="T18" fmla="*/ 0 w 479"/>
                <a:gd name="T19" fmla="*/ 618 h 618"/>
                <a:gd name="T20" fmla="*/ 381 w 479"/>
                <a:gd name="T21" fmla="*/ 618 h 618"/>
                <a:gd name="T22" fmla="*/ 479 w 479"/>
                <a:gd name="T23" fmla="*/ 523 h 618"/>
                <a:gd name="T24" fmla="*/ 479 w 479"/>
                <a:gd name="T25" fmla="*/ 0 h 618"/>
                <a:gd name="T26" fmla="*/ 374 w 479"/>
                <a:gd name="T27" fmla="*/ 0 h 618"/>
                <a:gd name="T28" fmla="*/ 437 w 479"/>
                <a:gd name="T29" fmla="*/ 524 h 618"/>
                <a:gd name="T30" fmla="*/ 386 w 479"/>
                <a:gd name="T31" fmla="*/ 575 h 618"/>
                <a:gd name="T32" fmla="*/ 386 w 479"/>
                <a:gd name="T33" fmla="*/ 524 h 618"/>
                <a:gd name="T34" fmla="*/ 437 w 479"/>
                <a:gd name="T35" fmla="*/ 52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9" h="618">
                  <a:moveTo>
                    <a:pt x="374" y="0"/>
                  </a:moveTo>
                  <a:lnTo>
                    <a:pt x="374" y="28"/>
                  </a:lnTo>
                  <a:lnTo>
                    <a:pt x="451" y="28"/>
                  </a:lnTo>
                  <a:lnTo>
                    <a:pt x="451" y="496"/>
                  </a:lnTo>
                  <a:lnTo>
                    <a:pt x="358" y="496"/>
                  </a:lnTo>
                  <a:lnTo>
                    <a:pt x="358" y="590"/>
                  </a:lnTo>
                  <a:lnTo>
                    <a:pt x="28" y="590"/>
                  </a:lnTo>
                  <a:lnTo>
                    <a:pt x="28" y="528"/>
                  </a:lnTo>
                  <a:lnTo>
                    <a:pt x="0" y="528"/>
                  </a:lnTo>
                  <a:lnTo>
                    <a:pt x="0" y="618"/>
                  </a:lnTo>
                  <a:lnTo>
                    <a:pt x="381" y="618"/>
                  </a:lnTo>
                  <a:lnTo>
                    <a:pt x="479" y="523"/>
                  </a:lnTo>
                  <a:lnTo>
                    <a:pt x="479" y="0"/>
                  </a:lnTo>
                  <a:lnTo>
                    <a:pt x="374" y="0"/>
                  </a:lnTo>
                  <a:close/>
                  <a:moveTo>
                    <a:pt x="437" y="524"/>
                  </a:moveTo>
                  <a:lnTo>
                    <a:pt x="386" y="575"/>
                  </a:lnTo>
                  <a:lnTo>
                    <a:pt x="386" y="524"/>
                  </a:lnTo>
                  <a:lnTo>
                    <a:pt x="437" y="5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0743BC20-3E31-44A7-9495-43AD6F485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998538"/>
              <a:ext cx="385763" cy="44450"/>
            </a:xfrm>
            <a:custGeom>
              <a:avLst/>
              <a:gdLst>
                <a:gd name="T0" fmla="*/ 10 w 173"/>
                <a:gd name="T1" fmla="*/ 20 h 20"/>
                <a:gd name="T2" fmla="*/ 163 w 173"/>
                <a:gd name="T3" fmla="*/ 20 h 20"/>
                <a:gd name="T4" fmla="*/ 173 w 173"/>
                <a:gd name="T5" fmla="*/ 10 h 20"/>
                <a:gd name="T6" fmla="*/ 163 w 173"/>
                <a:gd name="T7" fmla="*/ 0 h 20"/>
                <a:gd name="T8" fmla="*/ 10 w 173"/>
                <a:gd name="T9" fmla="*/ 0 h 20"/>
                <a:gd name="T10" fmla="*/ 0 w 173"/>
                <a:gd name="T11" fmla="*/ 10 h 20"/>
                <a:gd name="T12" fmla="*/ 10 w 17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0">
                  <a:moveTo>
                    <a:pt x="10" y="20"/>
                  </a:moveTo>
                  <a:cubicBezTo>
                    <a:pt x="163" y="20"/>
                    <a:pt x="163" y="20"/>
                    <a:pt x="163" y="20"/>
                  </a:cubicBezTo>
                  <a:cubicBezTo>
                    <a:pt x="168" y="20"/>
                    <a:pt x="173" y="16"/>
                    <a:pt x="173" y="10"/>
                  </a:cubicBezTo>
                  <a:cubicBezTo>
                    <a:pt x="173" y="5"/>
                    <a:pt x="168" y="0"/>
                    <a:pt x="1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06910C10-4372-4E2A-92B0-3AD8E281E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1162050"/>
              <a:ext cx="385763" cy="44450"/>
            </a:xfrm>
            <a:custGeom>
              <a:avLst/>
              <a:gdLst>
                <a:gd name="T0" fmla="*/ 10 w 173"/>
                <a:gd name="T1" fmla="*/ 20 h 20"/>
                <a:gd name="T2" fmla="*/ 163 w 173"/>
                <a:gd name="T3" fmla="*/ 20 h 20"/>
                <a:gd name="T4" fmla="*/ 173 w 173"/>
                <a:gd name="T5" fmla="*/ 10 h 20"/>
                <a:gd name="T6" fmla="*/ 163 w 173"/>
                <a:gd name="T7" fmla="*/ 0 h 20"/>
                <a:gd name="T8" fmla="*/ 10 w 173"/>
                <a:gd name="T9" fmla="*/ 0 h 20"/>
                <a:gd name="T10" fmla="*/ 0 w 173"/>
                <a:gd name="T11" fmla="*/ 10 h 20"/>
                <a:gd name="T12" fmla="*/ 10 w 17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0">
                  <a:moveTo>
                    <a:pt x="10" y="20"/>
                  </a:moveTo>
                  <a:cubicBezTo>
                    <a:pt x="163" y="20"/>
                    <a:pt x="163" y="20"/>
                    <a:pt x="163" y="20"/>
                  </a:cubicBezTo>
                  <a:cubicBezTo>
                    <a:pt x="168" y="20"/>
                    <a:pt x="173" y="16"/>
                    <a:pt x="173" y="10"/>
                  </a:cubicBezTo>
                  <a:cubicBezTo>
                    <a:pt x="173" y="5"/>
                    <a:pt x="168" y="0"/>
                    <a:pt x="1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35F6D874-F46F-423B-A284-99DA13FB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1328738"/>
              <a:ext cx="385763" cy="44450"/>
            </a:xfrm>
            <a:custGeom>
              <a:avLst/>
              <a:gdLst>
                <a:gd name="T0" fmla="*/ 163 w 173"/>
                <a:gd name="T1" fmla="*/ 0 h 20"/>
                <a:gd name="T2" fmla="*/ 10 w 173"/>
                <a:gd name="T3" fmla="*/ 0 h 20"/>
                <a:gd name="T4" fmla="*/ 0 w 173"/>
                <a:gd name="T5" fmla="*/ 10 h 20"/>
                <a:gd name="T6" fmla="*/ 10 w 173"/>
                <a:gd name="T7" fmla="*/ 20 h 20"/>
                <a:gd name="T8" fmla="*/ 163 w 173"/>
                <a:gd name="T9" fmla="*/ 20 h 20"/>
                <a:gd name="T10" fmla="*/ 173 w 173"/>
                <a:gd name="T11" fmla="*/ 10 h 20"/>
                <a:gd name="T12" fmla="*/ 163 w 173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0">
                  <a:moveTo>
                    <a:pt x="16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8" y="20"/>
                    <a:pt x="173" y="15"/>
                    <a:pt x="173" y="10"/>
                  </a:cubicBezTo>
                  <a:cubicBezTo>
                    <a:pt x="173" y="4"/>
                    <a:pt x="168" y="0"/>
                    <a:pt x="1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</p:grpSp>
      <p:sp>
        <p:nvSpPr>
          <p:cNvPr id="21" name="灯片编号占位符 3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16CB842B-FB12-4653-9814-0677ED0C683B}"/>
              </a:ext>
            </a:extLst>
          </p:cNvPr>
          <p:cNvSpPr txBox="1">
            <a:spLocks/>
          </p:cNvSpPr>
          <p:nvPr/>
        </p:nvSpPr>
        <p:spPr>
          <a:xfrm>
            <a:off x="9262239" y="6558514"/>
            <a:ext cx="2909887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519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îṡḷidê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386196" y="0"/>
            <a:ext cx="839700" cy="6108673"/>
          </a:xfrm>
          <a:prstGeom prst="rect">
            <a:avLst/>
          </a:prstGeom>
          <a:gradFill flip="none" rotWithShape="1">
            <a:gsLst>
              <a:gs pos="0">
                <a:srgbClr val="F95245"/>
              </a:gs>
              <a:gs pos="50000">
                <a:srgbClr val="FA7268">
                  <a:shade val="67500"/>
                  <a:satMod val="115000"/>
                </a:srgbClr>
              </a:gs>
              <a:gs pos="100000">
                <a:srgbClr val="FA7268">
                  <a:shade val="100000"/>
                  <a:satMod val="1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5" name="îṥ1íḍ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385867" y="6386287"/>
            <a:ext cx="839700" cy="4717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íṣľïḋé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1259755" y="99296"/>
            <a:ext cx="7975583" cy="66121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SAP eInvoice Solution Architecture </a:t>
            </a:r>
          </a:p>
        </p:txBody>
      </p:sp>
      <p:sp>
        <p:nvSpPr>
          <p:cNvPr id="62" name="e7d195523061f1c0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</a:t>
            </a:r>
            <a:endParaRPr lang="zh-CN" altLang="en-US" sz="100"/>
          </a:p>
        </p:txBody>
      </p:sp>
      <p:sp>
        <p:nvSpPr>
          <p:cNvPr id="12" name="ís1ïḍê">
            <a:extLst>
              <a:ext uri="{FF2B5EF4-FFF2-40B4-BE49-F238E27FC236}">
                <a16:creationId xmlns:a16="http://schemas.microsoft.com/office/drawing/2014/main" id="{95DEADD9-E935-418A-ABDB-444932715E0E}"/>
              </a:ext>
            </a:extLst>
          </p:cNvPr>
          <p:cNvSpPr/>
          <p:nvPr/>
        </p:nvSpPr>
        <p:spPr>
          <a:xfrm>
            <a:off x="9312967" y="293616"/>
            <a:ext cx="636525" cy="661213"/>
          </a:xfrm>
          <a:prstGeom prst="ellipse">
            <a:avLst/>
          </a:prstGeom>
          <a:gradFill flip="none" rotWithShape="1">
            <a:gsLst>
              <a:gs pos="0">
                <a:srgbClr val="22A8C8"/>
              </a:gs>
              <a:gs pos="50000">
                <a:srgbClr val="3DCF8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EC61524E-71B6-4ABE-911B-3E100A32D238}"/>
              </a:ext>
            </a:extLst>
          </p:cNvPr>
          <p:cNvSpPr>
            <a:spLocks/>
          </p:cNvSpPr>
          <p:nvPr/>
        </p:nvSpPr>
        <p:spPr bwMode="auto">
          <a:xfrm>
            <a:off x="5595658" y="1046049"/>
            <a:ext cx="100191" cy="11545"/>
          </a:xfrm>
          <a:custGeom>
            <a:avLst/>
            <a:gdLst>
              <a:gd name="T0" fmla="*/ 163 w 173"/>
              <a:gd name="T1" fmla="*/ 0 h 20"/>
              <a:gd name="T2" fmla="*/ 10 w 173"/>
              <a:gd name="T3" fmla="*/ 0 h 20"/>
              <a:gd name="T4" fmla="*/ 0 w 173"/>
              <a:gd name="T5" fmla="*/ 10 h 20"/>
              <a:gd name="T6" fmla="*/ 10 w 173"/>
              <a:gd name="T7" fmla="*/ 20 h 20"/>
              <a:gd name="T8" fmla="*/ 163 w 173"/>
              <a:gd name="T9" fmla="*/ 20 h 20"/>
              <a:gd name="T10" fmla="*/ 173 w 173"/>
              <a:gd name="T11" fmla="*/ 10 h 20"/>
              <a:gd name="T12" fmla="*/ 163 w 173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" h="20">
                <a:moveTo>
                  <a:pt x="163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5"/>
                  <a:pt x="5" y="20"/>
                  <a:pt x="10" y="20"/>
                </a:cubicBezTo>
                <a:cubicBezTo>
                  <a:pt x="163" y="20"/>
                  <a:pt x="163" y="20"/>
                  <a:pt x="163" y="20"/>
                </a:cubicBezTo>
                <a:cubicBezTo>
                  <a:pt x="168" y="20"/>
                  <a:pt x="173" y="15"/>
                  <a:pt x="173" y="10"/>
                </a:cubicBezTo>
                <a:cubicBezTo>
                  <a:pt x="173" y="4"/>
                  <a:pt x="168" y="0"/>
                  <a:pt x="1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4925954-6614-4F67-B4C3-388FA4D5CED0}"/>
              </a:ext>
            </a:extLst>
          </p:cNvPr>
          <p:cNvSpPr>
            <a:spLocks/>
          </p:cNvSpPr>
          <p:nvPr/>
        </p:nvSpPr>
        <p:spPr bwMode="auto">
          <a:xfrm>
            <a:off x="9571806" y="0"/>
            <a:ext cx="100191" cy="11545"/>
          </a:xfrm>
          <a:custGeom>
            <a:avLst/>
            <a:gdLst>
              <a:gd name="T0" fmla="*/ 163 w 173"/>
              <a:gd name="T1" fmla="*/ 0 h 20"/>
              <a:gd name="T2" fmla="*/ 10 w 173"/>
              <a:gd name="T3" fmla="*/ 0 h 20"/>
              <a:gd name="T4" fmla="*/ 0 w 173"/>
              <a:gd name="T5" fmla="*/ 10 h 20"/>
              <a:gd name="T6" fmla="*/ 10 w 173"/>
              <a:gd name="T7" fmla="*/ 20 h 20"/>
              <a:gd name="T8" fmla="*/ 163 w 173"/>
              <a:gd name="T9" fmla="*/ 20 h 20"/>
              <a:gd name="T10" fmla="*/ 173 w 173"/>
              <a:gd name="T11" fmla="*/ 10 h 20"/>
              <a:gd name="T12" fmla="*/ 163 w 173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" h="20">
                <a:moveTo>
                  <a:pt x="163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5"/>
                  <a:pt x="5" y="20"/>
                  <a:pt x="10" y="20"/>
                </a:cubicBezTo>
                <a:cubicBezTo>
                  <a:pt x="163" y="20"/>
                  <a:pt x="163" y="20"/>
                  <a:pt x="163" y="20"/>
                </a:cubicBezTo>
                <a:cubicBezTo>
                  <a:pt x="168" y="20"/>
                  <a:pt x="173" y="15"/>
                  <a:pt x="173" y="10"/>
                </a:cubicBezTo>
                <a:cubicBezTo>
                  <a:pt x="173" y="4"/>
                  <a:pt x="168" y="0"/>
                  <a:pt x="1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000000"/>
              </a:solidFill>
            </a:endParaRPr>
          </a:p>
        </p:txBody>
      </p:sp>
      <p:grpSp>
        <p:nvGrpSpPr>
          <p:cNvPr id="15" name="Group 44">
            <a:extLst>
              <a:ext uri="{FF2B5EF4-FFF2-40B4-BE49-F238E27FC236}">
                <a16:creationId xmlns:a16="http://schemas.microsoft.com/office/drawing/2014/main" id="{D0A4D76E-5ABE-4195-BDE2-9E2D860CB3A9}"/>
              </a:ext>
            </a:extLst>
          </p:cNvPr>
          <p:cNvGrpSpPr/>
          <p:nvPr/>
        </p:nvGrpSpPr>
        <p:grpSpPr>
          <a:xfrm>
            <a:off x="9506505" y="473523"/>
            <a:ext cx="249447" cy="301397"/>
            <a:chOff x="3563938" y="719138"/>
            <a:chExt cx="960438" cy="1160462"/>
          </a:xfrm>
          <a:solidFill>
            <a:schemeClr val="bg1"/>
          </a:solidFill>
          <a:effectLst/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0939163B-4337-4AD0-8CA9-3A702995A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3938" y="719138"/>
              <a:ext cx="763588" cy="987425"/>
            </a:xfrm>
            <a:custGeom>
              <a:avLst/>
              <a:gdLst>
                <a:gd name="T0" fmla="*/ 481 w 481"/>
                <a:gd name="T1" fmla="*/ 524 h 622"/>
                <a:gd name="T2" fmla="*/ 481 w 481"/>
                <a:gd name="T3" fmla="*/ 0 h 622"/>
                <a:gd name="T4" fmla="*/ 0 w 481"/>
                <a:gd name="T5" fmla="*/ 0 h 622"/>
                <a:gd name="T6" fmla="*/ 0 w 481"/>
                <a:gd name="T7" fmla="*/ 622 h 622"/>
                <a:gd name="T8" fmla="*/ 383 w 481"/>
                <a:gd name="T9" fmla="*/ 622 h 622"/>
                <a:gd name="T10" fmla="*/ 481 w 481"/>
                <a:gd name="T11" fmla="*/ 524 h 622"/>
                <a:gd name="T12" fmla="*/ 387 w 481"/>
                <a:gd name="T13" fmla="*/ 527 h 622"/>
                <a:gd name="T14" fmla="*/ 439 w 481"/>
                <a:gd name="T15" fmla="*/ 527 h 622"/>
                <a:gd name="T16" fmla="*/ 387 w 481"/>
                <a:gd name="T17" fmla="*/ 579 h 622"/>
                <a:gd name="T18" fmla="*/ 387 w 481"/>
                <a:gd name="T19" fmla="*/ 527 h 622"/>
                <a:gd name="T20" fmla="*/ 28 w 481"/>
                <a:gd name="T21" fmla="*/ 28 h 622"/>
                <a:gd name="T22" fmla="*/ 453 w 481"/>
                <a:gd name="T23" fmla="*/ 28 h 622"/>
                <a:gd name="T24" fmla="*/ 453 w 481"/>
                <a:gd name="T25" fmla="*/ 499 h 622"/>
                <a:gd name="T26" fmla="*/ 359 w 481"/>
                <a:gd name="T27" fmla="*/ 499 h 622"/>
                <a:gd name="T28" fmla="*/ 359 w 481"/>
                <a:gd name="T29" fmla="*/ 594 h 622"/>
                <a:gd name="T30" fmla="*/ 28 w 481"/>
                <a:gd name="T31" fmla="*/ 594 h 622"/>
                <a:gd name="T32" fmla="*/ 28 w 481"/>
                <a:gd name="T33" fmla="*/ 28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1" h="622">
                  <a:moveTo>
                    <a:pt x="481" y="524"/>
                  </a:moveTo>
                  <a:lnTo>
                    <a:pt x="481" y="0"/>
                  </a:lnTo>
                  <a:lnTo>
                    <a:pt x="0" y="0"/>
                  </a:lnTo>
                  <a:lnTo>
                    <a:pt x="0" y="622"/>
                  </a:lnTo>
                  <a:lnTo>
                    <a:pt x="383" y="622"/>
                  </a:lnTo>
                  <a:lnTo>
                    <a:pt x="481" y="524"/>
                  </a:lnTo>
                  <a:close/>
                  <a:moveTo>
                    <a:pt x="387" y="527"/>
                  </a:moveTo>
                  <a:lnTo>
                    <a:pt x="439" y="527"/>
                  </a:lnTo>
                  <a:lnTo>
                    <a:pt x="387" y="579"/>
                  </a:lnTo>
                  <a:lnTo>
                    <a:pt x="387" y="527"/>
                  </a:lnTo>
                  <a:close/>
                  <a:moveTo>
                    <a:pt x="28" y="28"/>
                  </a:moveTo>
                  <a:lnTo>
                    <a:pt x="453" y="28"/>
                  </a:lnTo>
                  <a:lnTo>
                    <a:pt x="453" y="499"/>
                  </a:lnTo>
                  <a:lnTo>
                    <a:pt x="359" y="499"/>
                  </a:lnTo>
                  <a:lnTo>
                    <a:pt x="359" y="594"/>
                  </a:lnTo>
                  <a:lnTo>
                    <a:pt x="28" y="594"/>
                  </a:lnTo>
                  <a:lnTo>
                    <a:pt x="2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DF5A45DB-BFF5-4D28-8D57-E50943BB6A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898525"/>
              <a:ext cx="760413" cy="981075"/>
            </a:xfrm>
            <a:custGeom>
              <a:avLst/>
              <a:gdLst>
                <a:gd name="T0" fmla="*/ 374 w 479"/>
                <a:gd name="T1" fmla="*/ 0 h 618"/>
                <a:gd name="T2" fmla="*/ 374 w 479"/>
                <a:gd name="T3" fmla="*/ 28 h 618"/>
                <a:gd name="T4" fmla="*/ 451 w 479"/>
                <a:gd name="T5" fmla="*/ 28 h 618"/>
                <a:gd name="T6" fmla="*/ 451 w 479"/>
                <a:gd name="T7" fmla="*/ 496 h 618"/>
                <a:gd name="T8" fmla="*/ 358 w 479"/>
                <a:gd name="T9" fmla="*/ 496 h 618"/>
                <a:gd name="T10" fmla="*/ 358 w 479"/>
                <a:gd name="T11" fmla="*/ 590 h 618"/>
                <a:gd name="T12" fmla="*/ 28 w 479"/>
                <a:gd name="T13" fmla="*/ 590 h 618"/>
                <a:gd name="T14" fmla="*/ 28 w 479"/>
                <a:gd name="T15" fmla="*/ 528 h 618"/>
                <a:gd name="T16" fmla="*/ 0 w 479"/>
                <a:gd name="T17" fmla="*/ 528 h 618"/>
                <a:gd name="T18" fmla="*/ 0 w 479"/>
                <a:gd name="T19" fmla="*/ 618 h 618"/>
                <a:gd name="T20" fmla="*/ 381 w 479"/>
                <a:gd name="T21" fmla="*/ 618 h 618"/>
                <a:gd name="T22" fmla="*/ 479 w 479"/>
                <a:gd name="T23" fmla="*/ 523 h 618"/>
                <a:gd name="T24" fmla="*/ 479 w 479"/>
                <a:gd name="T25" fmla="*/ 0 h 618"/>
                <a:gd name="T26" fmla="*/ 374 w 479"/>
                <a:gd name="T27" fmla="*/ 0 h 618"/>
                <a:gd name="T28" fmla="*/ 437 w 479"/>
                <a:gd name="T29" fmla="*/ 524 h 618"/>
                <a:gd name="T30" fmla="*/ 386 w 479"/>
                <a:gd name="T31" fmla="*/ 575 h 618"/>
                <a:gd name="T32" fmla="*/ 386 w 479"/>
                <a:gd name="T33" fmla="*/ 524 h 618"/>
                <a:gd name="T34" fmla="*/ 437 w 479"/>
                <a:gd name="T35" fmla="*/ 52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9" h="618">
                  <a:moveTo>
                    <a:pt x="374" y="0"/>
                  </a:moveTo>
                  <a:lnTo>
                    <a:pt x="374" y="28"/>
                  </a:lnTo>
                  <a:lnTo>
                    <a:pt x="451" y="28"/>
                  </a:lnTo>
                  <a:lnTo>
                    <a:pt x="451" y="496"/>
                  </a:lnTo>
                  <a:lnTo>
                    <a:pt x="358" y="496"/>
                  </a:lnTo>
                  <a:lnTo>
                    <a:pt x="358" y="590"/>
                  </a:lnTo>
                  <a:lnTo>
                    <a:pt x="28" y="590"/>
                  </a:lnTo>
                  <a:lnTo>
                    <a:pt x="28" y="528"/>
                  </a:lnTo>
                  <a:lnTo>
                    <a:pt x="0" y="528"/>
                  </a:lnTo>
                  <a:lnTo>
                    <a:pt x="0" y="618"/>
                  </a:lnTo>
                  <a:lnTo>
                    <a:pt x="381" y="618"/>
                  </a:lnTo>
                  <a:lnTo>
                    <a:pt x="479" y="523"/>
                  </a:lnTo>
                  <a:lnTo>
                    <a:pt x="479" y="0"/>
                  </a:lnTo>
                  <a:lnTo>
                    <a:pt x="374" y="0"/>
                  </a:lnTo>
                  <a:close/>
                  <a:moveTo>
                    <a:pt x="437" y="524"/>
                  </a:moveTo>
                  <a:lnTo>
                    <a:pt x="386" y="575"/>
                  </a:lnTo>
                  <a:lnTo>
                    <a:pt x="386" y="524"/>
                  </a:lnTo>
                  <a:lnTo>
                    <a:pt x="437" y="5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0743BC20-3E31-44A7-9495-43AD6F485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998538"/>
              <a:ext cx="385763" cy="44450"/>
            </a:xfrm>
            <a:custGeom>
              <a:avLst/>
              <a:gdLst>
                <a:gd name="T0" fmla="*/ 10 w 173"/>
                <a:gd name="T1" fmla="*/ 20 h 20"/>
                <a:gd name="T2" fmla="*/ 163 w 173"/>
                <a:gd name="T3" fmla="*/ 20 h 20"/>
                <a:gd name="T4" fmla="*/ 173 w 173"/>
                <a:gd name="T5" fmla="*/ 10 h 20"/>
                <a:gd name="T6" fmla="*/ 163 w 173"/>
                <a:gd name="T7" fmla="*/ 0 h 20"/>
                <a:gd name="T8" fmla="*/ 10 w 173"/>
                <a:gd name="T9" fmla="*/ 0 h 20"/>
                <a:gd name="T10" fmla="*/ 0 w 173"/>
                <a:gd name="T11" fmla="*/ 10 h 20"/>
                <a:gd name="T12" fmla="*/ 10 w 17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0">
                  <a:moveTo>
                    <a:pt x="10" y="20"/>
                  </a:moveTo>
                  <a:cubicBezTo>
                    <a:pt x="163" y="20"/>
                    <a:pt x="163" y="20"/>
                    <a:pt x="163" y="20"/>
                  </a:cubicBezTo>
                  <a:cubicBezTo>
                    <a:pt x="168" y="20"/>
                    <a:pt x="173" y="16"/>
                    <a:pt x="173" y="10"/>
                  </a:cubicBezTo>
                  <a:cubicBezTo>
                    <a:pt x="173" y="5"/>
                    <a:pt x="168" y="0"/>
                    <a:pt x="1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06910C10-4372-4E2A-92B0-3AD8E281E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1162050"/>
              <a:ext cx="385763" cy="44450"/>
            </a:xfrm>
            <a:custGeom>
              <a:avLst/>
              <a:gdLst>
                <a:gd name="T0" fmla="*/ 10 w 173"/>
                <a:gd name="T1" fmla="*/ 20 h 20"/>
                <a:gd name="T2" fmla="*/ 163 w 173"/>
                <a:gd name="T3" fmla="*/ 20 h 20"/>
                <a:gd name="T4" fmla="*/ 173 w 173"/>
                <a:gd name="T5" fmla="*/ 10 h 20"/>
                <a:gd name="T6" fmla="*/ 163 w 173"/>
                <a:gd name="T7" fmla="*/ 0 h 20"/>
                <a:gd name="T8" fmla="*/ 10 w 173"/>
                <a:gd name="T9" fmla="*/ 0 h 20"/>
                <a:gd name="T10" fmla="*/ 0 w 173"/>
                <a:gd name="T11" fmla="*/ 10 h 20"/>
                <a:gd name="T12" fmla="*/ 10 w 17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0">
                  <a:moveTo>
                    <a:pt x="10" y="20"/>
                  </a:moveTo>
                  <a:cubicBezTo>
                    <a:pt x="163" y="20"/>
                    <a:pt x="163" y="20"/>
                    <a:pt x="163" y="20"/>
                  </a:cubicBezTo>
                  <a:cubicBezTo>
                    <a:pt x="168" y="20"/>
                    <a:pt x="173" y="16"/>
                    <a:pt x="173" y="10"/>
                  </a:cubicBezTo>
                  <a:cubicBezTo>
                    <a:pt x="173" y="5"/>
                    <a:pt x="168" y="0"/>
                    <a:pt x="1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35F6D874-F46F-423B-A284-99DA13FB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1328738"/>
              <a:ext cx="385763" cy="44450"/>
            </a:xfrm>
            <a:custGeom>
              <a:avLst/>
              <a:gdLst>
                <a:gd name="T0" fmla="*/ 163 w 173"/>
                <a:gd name="T1" fmla="*/ 0 h 20"/>
                <a:gd name="T2" fmla="*/ 10 w 173"/>
                <a:gd name="T3" fmla="*/ 0 h 20"/>
                <a:gd name="T4" fmla="*/ 0 w 173"/>
                <a:gd name="T5" fmla="*/ 10 h 20"/>
                <a:gd name="T6" fmla="*/ 10 w 173"/>
                <a:gd name="T7" fmla="*/ 20 h 20"/>
                <a:gd name="T8" fmla="*/ 163 w 173"/>
                <a:gd name="T9" fmla="*/ 20 h 20"/>
                <a:gd name="T10" fmla="*/ 173 w 173"/>
                <a:gd name="T11" fmla="*/ 10 h 20"/>
                <a:gd name="T12" fmla="*/ 163 w 173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0">
                  <a:moveTo>
                    <a:pt x="16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8" y="20"/>
                    <a:pt x="173" y="15"/>
                    <a:pt x="173" y="10"/>
                  </a:cubicBezTo>
                  <a:cubicBezTo>
                    <a:pt x="173" y="4"/>
                    <a:pt x="168" y="0"/>
                    <a:pt x="1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</p:grpSp>
      <p:sp>
        <p:nvSpPr>
          <p:cNvPr id="21" name="灯片编号占位符 3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16CB842B-FB12-4653-9814-0677ED0C683B}"/>
              </a:ext>
            </a:extLst>
          </p:cNvPr>
          <p:cNvSpPr txBox="1">
            <a:spLocks/>
          </p:cNvSpPr>
          <p:nvPr/>
        </p:nvSpPr>
        <p:spPr>
          <a:xfrm>
            <a:off x="9262239" y="6558514"/>
            <a:ext cx="2909887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0B5C4E-DB7C-4B41-B75B-C2D9E3584F11}"/>
              </a:ext>
            </a:extLst>
          </p:cNvPr>
          <p:cNvGrpSpPr/>
          <p:nvPr/>
        </p:nvGrpSpPr>
        <p:grpSpPr>
          <a:xfrm>
            <a:off x="1242820" y="1562474"/>
            <a:ext cx="10969062" cy="3396395"/>
            <a:chOff x="232339" y="1815123"/>
            <a:chExt cx="11428594" cy="3510848"/>
          </a:xfrm>
        </p:grpSpPr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D668EEB3-03B3-4FEF-A78F-F7B55FABD6FB}"/>
                </a:ext>
              </a:extLst>
            </p:cNvPr>
            <p:cNvSpPr/>
            <p:nvPr/>
          </p:nvSpPr>
          <p:spPr bwMode="gray">
            <a:xfrm>
              <a:off x="344801" y="1815123"/>
              <a:ext cx="1797819" cy="2395134"/>
            </a:xfrm>
            <a:prstGeom prst="roundRect">
              <a:avLst>
                <a:gd name="adj" fmla="val 10191"/>
              </a:avLst>
            </a:prstGeom>
            <a:solidFill>
              <a:srgbClr val="FFFFFF"/>
            </a:solidFill>
            <a:ln w="19050" algn="ctr">
              <a:solidFill>
                <a:srgbClr val="F0AB00"/>
              </a:solidFill>
              <a:prstDash val="sysDot"/>
              <a:miter lim="800000"/>
              <a:headEnd/>
              <a:tailEnd/>
            </a:ln>
          </p:spPr>
          <p:txBody>
            <a:bodyPr lIns="90000" tIns="72000" rIns="90000" bIns="72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SAP ECC or S/4HANA</a:t>
              </a:r>
            </a:p>
          </p:txBody>
        </p:sp>
        <p:sp>
          <p:nvSpPr>
            <p:cNvPr id="25" name="Rounded Rectangle 25">
              <a:extLst>
                <a:ext uri="{FF2B5EF4-FFF2-40B4-BE49-F238E27FC236}">
                  <a16:creationId xmlns:a16="http://schemas.microsoft.com/office/drawing/2014/main" id="{24C98CE8-8AC2-48C7-AD47-34E2BA6185FB}"/>
                </a:ext>
              </a:extLst>
            </p:cNvPr>
            <p:cNvSpPr/>
            <p:nvPr/>
          </p:nvSpPr>
          <p:spPr bwMode="gray">
            <a:xfrm>
              <a:off x="5230294" y="1897815"/>
              <a:ext cx="1538429" cy="2135681"/>
            </a:xfrm>
            <a:prstGeom prst="roundRect">
              <a:avLst>
                <a:gd name="adj" fmla="val 10191"/>
              </a:avLst>
            </a:prstGeom>
            <a:solidFill>
              <a:srgbClr val="FFFFFF"/>
            </a:solidFill>
            <a:ln w="19050" algn="ctr">
              <a:solidFill>
                <a:srgbClr val="008FD3"/>
              </a:solidFill>
              <a:prstDash val="sysDot"/>
              <a:miter lim="800000"/>
              <a:headEnd/>
              <a:tailEnd/>
            </a:ln>
          </p:spPr>
          <p:txBody>
            <a:bodyPr lIns="90000" tIns="72000" rIns="90000" bIns="72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SAP </a:t>
              </a:r>
              <a:r>
                <a:rPr lang="en-US" sz="1800" b="1" kern="0" dirty="0">
                  <a:solidFill>
                    <a:srgbClr val="F0AB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CPI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7EA167D-DF26-421D-AF34-8E127C5FAA70}"/>
                </a:ext>
              </a:extLst>
            </p:cNvPr>
            <p:cNvSpPr/>
            <p:nvPr/>
          </p:nvSpPr>
          <p:spPr bwMode="gray">
            <a:xfrm>
              <a:off x="7101860" y="1897815"/>
              <a:ext cx="1374926" cy="2135687"/>
            </a:xfrm>
            <a:prstGeom prst="roundRect">
              <a:avLst>
                <a:gd name="adj" fmla="val 10191"/>
              </a:avLst>
            </a:prstGeom>
            <a:solidFill>
              <a:srgbClr val="FFFFFF"/>
            </a:solidFill>
            <a:ln w="19050" algn="ctr">
              <a:solidFill>
                <a:srgbClr val="008FD3"/>
              </a:solidFill>
              <a:prstDash val="sysDot"/>
              <a:miter lim="800000"/>
              <a:headEnd/>
              <a:tailEnd/>
            </a:ln>
          </p:spPr>
          <p:txBody>
            <a:bodyPr lIns="90000" tIns="72000" rIns="90000" bIns="72000" rtlCol="0" anchor="t" anchorCtr="0"/>
            <a:lstStyle/>
            <a:p>
              <a:pPr marL="0" marR="0" lvl="0" indent="0" algn="ctr" defTabSz="914217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SAP Certified</a:t>
              </a:r>
            </a:p>
            <a:p>
              <a:pPr marL="0" marR="0" lvl="0" indent="0" algn="ctr" defTabSz="914217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  <a:p>
              <a:pPr marL="0" marR="0" lvl="0" indent="0" algn="ctr" defTabSz="914217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0AB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GSP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7" name="Gerade Verbindung mit Pfeil 48">
              <a:extLst>
                <a:ext uri="{FF2B5EF4-FFF2-40B4-BE49-F238E27FC236}">
                  <a16:creationId xmlns:a16="http://schemas.microsoft.com/office/drawing/2014/main" id="{E871D636-975E-41F3-ACE0-3C0CDA069CD5}"/>
                </a:ext>
              </a:extLst>
            </p:cNvPr>
            <p:cNvCxnSpPr>
              <a:cxnSpLocks/>
            </p:cNvCxnSpPr>
            <p:nvPr/>
          </p:nvCxnSpPr>
          <p:spPr>
            <a:xfrm>
              <a:off x="8449378" y="2510202"/>
              <a:ext cx="857042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headEnd type="triangle" w="med" len="med"/>
              <a:tailEnd type="triangle"/>
            </a:ln>
            <a:effectLst/>
          </p:spPr>
        </p:cxnSp>
        <p:cxnSp>
          <p:nvCxnSpPr>
            <p:cNvPr id="28" name="Gerade Verbindung mit Pfeil 48">
              <a:extLst>
                <a:ext uri="{FF2B5EF4-FFF2-40B4-BE49-F238E27FC236}">
                  <a16:creationId xmlns:a16="http://schemas.microsoft.com/office/drawing/2014/main" id="{0E335659-1FE1-4528-9774-1C2356613D96}"/>
                </a:ext>
              </a:extLst>
            </p:cNvPr>
            <p:cNvCxnSpPr>
              <a:cxnSpLocks/>
            </p:cNvCxnSpPr>
            <p:nvPr/>
          </p:nvCxnSpPr>
          <p:spPr>
            <a:xfrm>
              <a:off x="8464335" y="3061212"/>
              <a:ext cx="857042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headEnd type="triangle" w="med" len="med"/>
              <a:tailEnd type="triangle"/>
            </a:ln>
            <a:effectLst/>
          </p:spPr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B7A69FA-48C8-4EB3-BCD6-0865597F98B3}"/>
                </a:ext>
              </a:extLst>
            </p:cNvPr>
            <p:cNvGrpSpPr/>
            <p:nvPr/>
          </p:nvGrpSpPr>
          <p:grpSpPr>
            <a:xfrm>
              <a:off x="9324462" y="1897815"/>
              <a:ext cx="1958182" cy="2148851"/>
              <a:chOff x="9445038" y="2149015"/>
              <a:chExt cx="1958182" cy="2148851"/>
            </a:xfrm>
          </p:grpSpPr>
          <p:sp>
            <p:nvSpPr>
              <p:cNvPr id="42" name="Rounded Rectangle 28">
                <a:extLst>
                  <a:ext uri="{FF2B5EF4-FFF2-40B4-BE49-F238E27FC236}">
                    <a16:creationId xmlns:a16="http://schemas.microsoft.com/office/drawing/2014/main" id="{A12455C6-13FC-401C-B948-D9C4047F4B4D}"/>
                  </a:ext>
                </a:extLst>
              </p:cNvPr>
              <p:cNvSpPr/>
              <p:nvPr/>
            </p:nvSpPr>
            <p:spPr bwMode="gray">
              <a:xfrm>
                <a:off x="9445038" y="2149015"/>
                <a:ext cx="1958182" cy="2148851"/>
              </a:xfrm>
              <a:prstGeom prst="roundRect">
                <a:avLst>
                  <a:gd name="adj" fmla="val 10191"/>
                </a:avLst>
              </a:prstGeom>
              <a:solidFill>
                <a:srgbClr val="FFFFFF"/>
              </a:solidFill>
              <a:ln w="19050" algn="ctr">
                <a:solidFill>
                  <a:srgbClr val="760A85"/>
                </a:solidFill>
                <a:prstDash val="sysDot"/>
                <a:miter lim="800000"/>
                <a:headEnd/>
                <a:tailEnd/>
              </a:ln>
            </p:spPr>
            <p:txBody>
              <a:bodyPr lIns="90000" tIns="72000" rIns="90000" bIns="72000" rtlCol="0" anchor="t" anchorCtr="0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Recipient(Tax Authority)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1821AF6-C211-4247-B92E-D192CB84A18D}"/>
                  </a:ext>
                </a:extLst>
              </p:cNvPr>
              <p:cNvSpPr/>
              <p:nvPr/>
            </p:nvSpPr>
            <p:spPr>
              <a:xfrm>
                <a:off x="9540381" y="2635478"/>
                <a:ext cx="1767204" cy="36687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0AB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eWay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Bill (NIC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*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DFAF72-3CBC-4DAE-AB46-F3F195259BE2}"/>
                  </a:ext>
                </a:extLst>
              </p:cNvPr>
              <p:cNvSpPr/>
              <p:nvPr/>
            </p:nvSpPr>
            <p:spPr>
              <a:xfrm>
                <a:off x="9540381" y="3150410"/>
                <a:ext cx="1767204" cy="36687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0AB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eInvoice</a:t>
                </a:r>
              </a:p>
              <a:p>
                <a:pPr lvl="0" algn="ctr" defTabSz="914400"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(IRP</a:t>
                </a:r>
                <a:r>
                  <a:rPr lang="en-US" sz="1100" b="1" kern="0" dirty="0">
                    <a:solidFill>
                      <a:srgbClr val="FF0000"/>
                    </a:solidFill>
                  </a:rPr>
                  <a:t>*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</a:t>
                </a:r>
              </a:p>
            </p:txBody>
          </p:sp>
        </p:grpSp>
        <p:cxnSp>
          <p:nvCxnSpPr>
            <p:cNvPr id="30" name="Gerade Verbindung mit Pfeil 48">
              <a:extLst>
                <a:ext uri="{FF2B5EF4-FFF2-40B4-BE49-F238E27FC236}">
                  <a16:creationId xmlns:a16="http://schemas.microsoft.com/office/drawing/2014/main" id="{92E21366-18D1-4E66-A550-6061E5D02082}"/>
                </a:ext>
              </a:extLst>
            </p:cNvPr>
            <p:cNvCxnSpPr>
              <a:cxnSpLocks/>
            </p:cNvCxnSpPr>
            <p:nvPr/>
          </p:nvCxnSpPr>
          <p:spPr>
            <a:xfrm>
              <a:off x="8449378" y="3564955"/>
              <a:ext cx="857042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headEnd type="triangle" w="med" len="med"/>
              <a:tailEnd type="triangle"/>
            </a:ln>
            <a:effectLst/>
          </p:spPr>
        </p:cxnSp>
        <p:cxnSp>
          <p:nvCxnSpPr>
            <p:cNvPr id="31" name="Gerade Verbindung mit Pfeil 48">
              <a:extLst>
                <a:ext uri="{FF2B5EF4-FFF2-40B4-BE49-F238E27FC236}">
                  <a16:creationId xmlns:a16="http://schemas.microsoft.com/office/drawing/2014/main" id="{4EE8DC3E-8B48-477B-B667-13006B96E0E7}"/>
                </a:ext>
              </a:extLst>
            </p:cNvPr>
            <p:cNvCxnSpPr>
              <a:cxnSpLocks/>
            </p:cNvCxnSpPr>
            <p:nvPr/>
          </p:nvCxnSpPr>
          <p:spPr>
            <a:xfrm>
              <a:off x="2107974" y="3041239"/>
              <a:ext cx="295874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headEnd type="triangle" w="med" len="med"/>
              <a:tailEnd type="triangle"/>
            </a:ln>
            <a:effectLst/>
          </p:spPr>
        </p:cxnSp>
        <p:cxnSp>
          <p:nvCxnSpPr>
            <p:cNvPr id="32" name="Gerade Verbindung mit Pfeil 48">
              <a:extLst>
                <a:ext uri="{FF2B5EF4-FFF2-40B4-BE49-F238E27FC236}">
                  <a16:creationId xmlns:a16="http://schemas.microsoft.com/office/drawing/2014/main" id="{D8D4DE42-0500-4F86-9D36-7DCCDB2F8EEB}"/>
                </a:ext>
              </a:extLst>
            </p:cNvPr>
            <p:cNvCxnSpPr>
              <a:cxnSpLocks/>
            </p:cNvCxnSpPr>
            <p:nvPr/>
          </p:nvCxnSpPr>
          <p:spPr>
            <a:xfrm>
              <a:off x="6758818" y="2919306"/>
              <a:ext cx="330425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headEnd type="triangl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17E323-95CA-4429-81B6-A86B33338D42}"/>
                </a:ext>
              </a:extLst>
            </p:cNvPr>
            <p:cNvSpPr txBox="1"/>
            <p:nvPr/>
          </p:nvSpPr>
          <p:spPr>
            <a:xfrm>
              <a:off x="2695365" y="2751150"/>
              <a:ext cx="182902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eWay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 bill + eInvoice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38039EF-D01D-48AD-8D8D-90872E8A13F9}"/>
                </a:ext>
              </a:extLst>
            </p:cNvPr>
            <p:cNvSpPr/>
            <p:nvPr/>
          </p:nvSpPr>
          <p:spPr>
            <a:xfrm>
              <a:off x="430388" y="2384278"/>
              <a:ext cx="1626645" cy="96089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0AB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MT" charset="0"/>
                  <a:ea typeface="+mn-ea"/>
                  <a:cs typeface="+mn-cs"/>
                </a:rPr>
                <a:t>SAP Document Compliance, on-premise edition</a:t>
              </a:r>
            </a:p>
          </p:txBody>
        </p:sp>
        <p:pic>
          <p:nvPicPr>
            <p:cNvPr id="35" name="Bild 24" descr="281308_Computer_R_blue.png">
              <a:extLst>
                <a:ext uri="{FF2B5EF4-FFF2-40B4-BE49-F238E27FC236}">
                  <a16:creationId xmlns:a16="http://schemas.microsoft.com/office/drawing/2014/main" id="{212CF0C9-28E8-40F3-9E42-F70C90B21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95" y="3517066"/>
              <a:ext cx="529605" cy="52960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31EF31E-AC2F-425B-9F58-027F4DDC3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9038" y="3314485"/>
              <a:ext cx="500940" cy="500940"/>
            </a:xfrm>
            <a:prstGeom prst="rect">
              <a:avLst/>
            </a:prstGeom>
          </p:spPr>
        </p:pic>
        <p:pic>
          <p:nvPicPr>
            <p:cNvPr id="37" name="Picture 28">
              <a:extLst>
                <a:ext uri="{FF2B5EF4-FFF2-40B4-BE49-F238E27FC236}">
                  <a16:creationId xmlns:a16="http://schemas.microsoft.com/office/drawing/2014/main" id="{31F0DD32-D42E-433D-AA9E-755C359F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991" y="3627893"/>
              <a:ext cx="566832" cy="5668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10786E-E6F3-4429-B2C1-81150FD094AD}"/>
                </a:ext>
              </a:extLst>
            </p:cNvPr>
            <p:cNvSpPr txBox="1"/>
            <p:nvPr/>
          </p:nvSpPr>
          <p:spPr>
            <a:xfrm>
              <a:off x="232339" y="4361604"/>
              <a:ext cx="3175203" cy="9643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marR="0" lvl="2" indent="-285750" algn="l" defTabSz="1088776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F0AB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Country Format Mapping in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SAP Document Compliance</a:t>
              </a:r>
            </a:p>
            <a:p>
              <a:pPr marL="285750" marR="0" lvl="2" indent="-285750" algn="l" defTabSz="1088776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F0AB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Business Monitoring</a:t>
              </a:r>
            </a:p>
            <a:p>
              <a:pPr marL="285750" marR="0" lvl="2" indent="-285750" algn="l" defTabSz="1088776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F0AB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Generation of IRN in real time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E662636-63B3-48A2-A3EE-180BBB1FA8AD}"/>
                </a:ext>
              </a:extLst>
            </p:cNvPr>
            <p:cNvSpPr txBox="1"/>
            <p:nvPr/>
          </p:nvSpPr>
          <p:spPr>
            <a:xfrm>
              <a:off x="5233273" y="4361604"/>
              <a:ext cx="1532471" cy="4821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285750" marR="0" lvl="2" indent="-285750" algn="l" defTabSz="1088776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F0AB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Communication</a:t>
              </a:r>
            </a:p>
            <a:p>
              <a:pPr marL="285750" marR="0" lvl="2" indent="-285750" algn="l" defTabSz="1088776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F0AB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Authentication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066416-285A-4524-A27B-258060492088}"/>
                </a:ext>
              </a:extLst>
            </p:cNvPr>
            <p:cNvSpPr txBox="1"/>
            <p:nvPr/>
          </p:nvSpPr>
          <p:spPr>
            <a:xfrm>
              <a:off x="7023088" y="4361604"/>
              <a:ext cx="153247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285750" marR="0" lvl="2" indent="-285750" algn="l" defTabSz="1088776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F0AB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Communication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6576BD-ED49-44FD-BA96-144050869D81}"/>
                </a:ext>
              </a:extLst>
            </p:cNvPr>
            <p:cNvSpPr txBox="1"/>
            <p:nvPr/>
          </p:nvSpPr>
          <p:spPr>
            <a:xfrm>
              <a:off x="9201258" y="4361604"/>
              <a:ext cx="2459675" cy="6976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marR="0" lvl="2" indent="-285750" algn="l" defTabSz="1088776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F0AB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Validation</a:t>
              </a:r>
            </a:p>
            <a:p>
              <a:pPr marL="285750" marR="0" lvl="2" indent="-285750" algn="l" defTabSz="1088776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F0AB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Unique number for each B2B invoices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477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îṡḷidê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386196" y="0"/>
            <a:ext cx="839700" cy="6108673"/>
          </a:xfrm>
          <a:prstGeom prst="rect">
            <a:avLst/>
          </a:prstGeom>
          <a:gradFill flip="none" rotWithShape="1">
            <a:gsLst>
              <a:gs pos="0">
                <a:srgbClr val="F95245"/>
              </a:gs>
              <a:gs pos="50000">
                <a:srgbClr val="FA7268">
                  <a:shade val="67500"/>
                  <a:satMod val="115000"/>
                </a:srgbClr>
              </a:gs>
              <a:gs pos="100000">
                <a:srgbClr val="FA7268">
                  <a:shade val="100000"/>
                  <a:satMod val="1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5" name="îṥ1íḍ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385867" y="6386287"/>
            <a:ext cx="839700" cy="4717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íṣľïḋé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1259755" y="99296"/>
            <a:ext cx="7975583" cy="66121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SAP eInvoice Process Flow</a:t>
            </a:r>
          </a:p>
        </p:txBody>
      </p:sp>
      <p:sp>
        <p:nvSpPr>
          <p:cNvPr id="62" name="e7d195523061f1c0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</a:t>
            </a:r>
            <a:endParaRPr lang="zh-CN" altLang="en-US" sz="100"/>
          </a:p>
        </p:txBody>
      </p:sp>
      <p:sp>
        <p:nvSpPr>
          <p:cNvPr id="12" name="ís1ïḍê">
            <a:extLst>
              <a:ext uri="{FF2B5EF4-FFF2-40B4-BE49-F238E27FC236}">
                <a16:creationId xmlns:a16="http://schemas.microsoft.com/office/drawing/2014/main" id="{95DEADD9-E935-418A-ABDB-444932715E0E}"/>
              </a:ext>
            </a:extLst>
          </p:cNvPr>
          <p:cNvSpPr/>
          <p:nvPr/>
        </p:nvSpPr>
        <p:spPr>
          <a:xfrm>
            <a:off x="9312967" y="293616"/>
            <a:ext cx="636525" cy="661213"/>
          </a:xfrm>
          <a:prstGeom prst="ellipse">
            <a:avLst/>
          </a:prstGeom>
          <a:gradFill flip="none" rotWithShape="1">
            <a:gsLst>
              <a:gs pos="0">
                <a:srgbClr val="22A8C8"/>
              </a:gs>
              <a:gs pos="50000">
                <a:srgbClr val="3DCF8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EC61524E-71B6-4ABE-911B-3E100A32D238}"/>
              </a:ext>
            </a:extLst>
          </p:cNvPr>
          <p:cNvSpPr>
            <a:spLocks/>
          </p:cNvSpPr>
          <p:nvPr/>
        </p:nvSpPr>
        <p:spPr bwMode="auto">
          <a:xfrm>
            <a:off x="5595658" y="1046049"/>
            <a:ext cx="100191" cy="11545"/>
          </a:xfrm>
          <a:custGeom>
            <a:avLst/>
            <a:gdLst>
              <a:gd name="T0" fmla="*/ 163 w 173"/>
              <a:gd name="T1" fmla="*/ 0 h 20"/>
              <a:gd name="T2" fmla="*/ 10 w 173"/>
              <a:gd name="T3" fmla="*/ 0 h 20"/>
              <a:gd name="T4" fmla="*/ 0 w 173"/>
              <a:gd name="T5" fmla="*/ 10 h 20"/>
              <a:gd name="T6" fmla="*/ 10 w 173"/>
              <a:gd name="T7" fmla="*/ 20 h 20"/>
              <a:gd name="T8" fmla="*/ 163 w 173"/>
              <a:gd name="T9" fmla="*/ 20 h 20"/>
              <a:gd name="T10" fmla="*/ 173 w 173"/>
              <a:gd name="T11" fmla="*/ 10 h 20"/>
              <a:gd name="T12" fmla="*/ 163 w 173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" h="20">
                <a:moveTo>
                  <a:pt x="163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5"/>
                  <a:pt x="5" y="20"/>
                  <a:pt x="10" y="20"/>
                </a:cubicBezTo>
                <a:cubicBezTo>
                  <a:pt x="163" y="20"/>
                  <a:pt x="163" y="20"/>
                  <a:pt x="163" y="20"/>
                </a:cubicBezTo>
                <a:cubicBezTo>
                  <a:pt x="168" y="20"/>
                  <a:pt x="173" y="15"/>
                  <a:pt x="173" y="10"/>
                </a:cubicBezTo>
                <a:cubicBezTo>
                  <a:pt x="173" y="4"/>
                  <a:pt x="168" y="0"/>
                  <a:pt x="1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4925954-6614-4F67-B4C3-388FA4D5CED0}"/>
              </a:ext>
            </a:extLst>
          </p:cNvPr>
          <p:cNvSpPr>
            <a:spLocks/>
          </p:cNvSpPr>
          <p:nvPr/>
        </p:nvSpPr>
        <p:spPr bwMode="auto">
          <a:xfrm>
            <a:off x="9571806" y="0"/>
            <a:ext cx="100191" cy="11545"/>
          </a:xfrm>
          <a:custGeom>
            <a:avLst/>
            <a:gdLst>
              <a:gd name="T0" fmla="*/ 163 w 173"/>
              <a:gd name="T1" fmla="*/ 0 h 20"/>
              <a:gd name="T2" fmla="*/ 10 w 173"/>
              <a:gd name="T3" fmla="*/ 0 h 20"/>
              <a:gd name="T4" fmla="*/ 0 w 173"/>
              <a:gd name="T5" fmla="*/ 10 h 20"/>
              <a:gd name="T6" fmla="*/ 10 w 173"/>
              <a:gd name="T7" fmla="*/ 20 h 20"/>
              <a:gd name="T8" fmla="*/ 163 w 173"/>
              <a:gd name="T9" fmla="*/ 20 h 20"/>
              <a:gd name="T10" fmla="*/ 173 w 173"/>
              <a:gd name="T11" fmla="*/ 10 h 20"/>
              <a:gd name="T12" fmla="*/ 163 w 173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" h="20">
                <a:moveTo>
                  <a:pt x="163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5"/>
                  <a:pt x="5" y="20"/>
                  <a:pt x="10" y="20"/>
                </a:cubicBezTo>
                <a:cubicBezTo>
                  <a:pt x="163" y="20"/>
                  <a:pt x="163" y="20"/>
                  <a:pt x="163" y="20"/>
                </a:cubicBezTo>
                <a:cubicBezTo>
                  <a:pt x="168" y="20"/>
                  <a:pt x="173" y="15"/>
                  <a:pt x="173" y="10"/>
                </a:cubicBezTo>
                <a:cubicBezTo>
                  <a:pt x="173" y="4"/>
                  <a:pt x="168" y="0"/>
                  <a:pt x="1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000000"/>
              </a:solidFill>
            </a:endParaRPr>
          </a:p>
        </p:txBody>
      </p:sp>
      <p:grpSp>
        <p:nvGrpSpPr>
          <p:cNvPr id="15" name="Group 44">
            <a:extLst>
              <a:ext uri="{FF2B5EF4-FFF2-40B4-BE49-F238E27FC236}">
                <a16:creationId xmlns:a16="http://schemas.microsoft.com/office/drawing/2014/main" id="{D0A4D76E-5ABE-4195-BDE2-9E2D860CB3A9}"/>
              </a:ext>
            </a:extLst>
          </p:cNvPr>
          <p:cNvGrpSpPr/>
          <p:nvPr/>
        </p:nvGrpSpPr>
        <p:grpSpPr>
          <a:xfrm>
            <a:off x="9506505" y="473523"/>
            <a:ext cx="249447" cy="301397"/>
            <a:chOff x="3563938" y="719138"/>
            <a:chExt cx="960438" cy="1160462"/>
          </a:xfrm>
          <a:solidFill>
            <a:schemeClr val="bg1"/>
          </a:solidFill>
          <a:effectLst/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0939163B-4337-4AD0-8CA9-3A702995A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3938" y="719138"/>
              <a:ext cx="763588" cy="987425"/>
            </a:xfrm>
            <a:custGeom>
              <a:avLst/>
              <a:gdLst>
                <a:gd name="T0" fmla="*/ 481 w 481"/>
                <a:gd name="T1" fmla="*/ 524 h 622"/>
                <a:gd name="T2" fmla="*/ 481 w 481"/>
                <a:gd name="T3" fmla="*/ 0 h 622"/>
                <a:gd name="T4" fmla="*/ 0 w 481"/>
                <a:gd name="T5" fmla="*/ 0 h 622"/>
                <a:gd name="T6" fmla="*/ 0 w 481"/>
                <a:gd name="T7" fmla="*/ 622 h 622"/>
                <a:gd name="T8" fmla="*/ 383 w 481"/>
                <a:gd name="T9" fmla="*/ 622 h 622"/>
                <a:gd name="T10" fmla="*/ 481 w 481"/>
                <a:gd name="T11" fmla="*/ 524 h 622"/>
                <a:gd name="T12" fmla="*/ 387 w 481"/>
                <a:gd name="T13" fmla="*/ 527 h 622"/>
                <a:gd name="T14" fmla="*/ 439 w 481"/>
                <a:gd name="T15" fmla="*/ 527 h 622"/>
                <a:gd name="T16" fmla="*/ 387 w 481"/>
                <a:gd name="T17" fmla="*/ 579 h 622"/>
                <a:gd name="T18" fmla="*/ 387 w 481"/>
                <a:gd name="T19" fmla="*/ 527 h 622"/>
                <a:gd name="T20" fmla="*/ 28 w 481"/>
                <a:gd name="T21" fmla="*/ 28 h 622"/>
                <a:gd name="T22" fmla="*/ 453 w 481"/>
                <a:gd name="T23" fmla="*/ 28 h 622"/>
                <a:gd name="T24" fmla="*/ 453 w 481"/>
                <a:gd name="T25" fmla="*/ 499 h 622"/>
                <a:gd name="T26" fmla="*/ 359 w 481"/>
                <a:gd name="T27" fmla="*/ 499 h 622"/>
                <a:gd name="T28" fmla="*/ 359 w 481"/>
                <a:gd name="T29" fmla="*/ 594 h 622"/>
                <a:gd name="T30" fmla="*/ 28 w 481"/>
                <a:gd name="T31" fmla="*/ 594 h 622"/>
                <a:gd name="T32" fmla="*/ 28 w 481"/>
                <a:gd name="T33" fmla="*/ 28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1" h="622">
                  <a:moveTo>
                    <a:pt x="481" y="524"/>
                  </a:moveTo>
                  <a:lnTo>
                    <a:pt x="481" y="0"/>
                  </a:lnTo>
                  <a:lnTo>
                    <a:pt x="0" y="0"/>
                  </a:lnTo>
                  <a:lnTo>
                    <a:pt x="0" y="622"/>
                  </a:lnTo>
                  <a:lnTo>
                    <a:pt x="383" y="622"/>
                  </a:lnTo>
                  <a:lnTo>
                    <a:pt x="481" y="524"/>
                  </a:lnTo>
                  <a:close/>
                  <a:moveTo>
                    <a:pt x="387" y="527"/>
                  </a:moveTo>
                  <a:lnTo>
                    <a:pt x="439" y="527"/>
                  </a:lnTo>
                  <a:lnTo>
                    <a:pt x="387" y="579"/>
                  </a:lnTo>
                  <a:lnTo>
                    <a:pt x="387" y="527"/>
                  </a:lnTo>
                  <a:close/>
                  <a:moveTo>
                    <a:pt x="28" y="28"/>
                  </a:moveTo>
                  <a:lnTo>
                    <a:pt x="453" y="28"/>
                  </a:lnTo>
                  <a:lnTo>
                    <a:pt x="453" y="499"/>
                  </a:lnTo>
                  <a:lnTo>
                    <a:pt x="359" y="499"/>
                  </a:lnTo>
                  <a:lnTo>
                    <a:pt x="359" y="594"/>
                  </a:lnTo>
                  <a:lnTo>
                    <a:pt x="28" y="594"/>
                  </a:lnTo>
                  <a:lnTo>
                    <a:pt x="2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DF5A45DB-BFF5-4D28-8D57-E50943BB6A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898525"/>
              <a:ext cx="760413" cy="981075"/>
            </a:xfrm>
            <a:custGeom>
              <a:avLst/>
              <a:gdLst>
                <a:gd name="T0" fmla="*/ 374 w 479"/>
                <a:gd name="T1" fmla="*/ 0 h 618"/>
                <a:gd name="T2" fmla="*/ 374 w 479"/>
                <a:gd name="T3" fmla="*/ 28 h 618"/>
                <a:gd name="T4" fmla="*/ 451 w 479"/>
                <a:gd name="T5" fmla="*/ 28 h 618"/>
                <a:gd name="T6" fmla="*/ 451 w 479"/>
                <a:gd name="T7" fmla="*/ 496 h 618"/>
                <a:gd name="T8" fmla="*/ 358 w 479"/>
                <a:gd name="T9" fmla="*/ 496 h 618"/>
                <a:gd name="T10" fmla="*/ 358 w 479"/>
                <a:gd name="T11" fmla="*/ 590 h 618"/>
                <a:gd name="T12" fmla="*/ 28 w 479"/>
                <a:gd name="T13" fmla="*/ 590 h 618"/>
                <a:gd name="T14" fmla="*/ 28 w 479"/>
                <a:gd name="T15" fmla="*/ 528 h 618"/>
                <a:gd name="T16" fmla="*/ 0 w 479"/>
                <a:gd name="T17" fmla="*/ 528 h 618"/>
                <a:gd name="T18" fmla="*/ 0 w 479"/>
                <a:gd name="T19" fmla="*/ 618 h 618"/>
                <a:gd name="T20" fmla="*/ 381 w 479"/>
                <a:gd name="T21" fmla="*/ 618 h 618"/>
                <a:gd name="T22" fmla="*/ 479 w 479"/>
                <a:gd name="T23" fmla="*/ 523 h 618"/>
                <a:gd name="T24" fmla="*/ 479 w 479"/>
                <a:gd name="T25" fmla="*/ 0 h 618"/>
                <a:gd name="T26" fmla="*/ 374 w 479"/>
                <a:gd name="T27" fmla="*/ 0 h 618"/>
                <a:gd name="T28" fmla="*/ 437 w 479"/>
                <a:gd name="T29" fmla="*/ 524 h 618"/>
                <a:gd name="T30" fmla="*/ 386 w 479"/>
                <a:gd name="T31" fmla="*/ 575 h 618"/>
                <a:gd name="T32" fmla="*/ 386 w 479"/>
                <a:gd name="T33" fmla="*/ 524 h 618"/>
                <a:gd name="T34" fmla="*/ 437 w 479"/>
                <a:gd name="T35" fmla="*/ 52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9" h="618">
                  <a:moveTo>
                    <a:pt x="374" y="0"/>
                  </a:moveTo>
                  <a:lnTo>
                    <a:pt x="374" y="28"/>
                  </a:lnTo>
                  <a:lnTo>
                    <a:pt x="451" y="28"/>
                  </a:lnTo>
                  <a:lnTo>
                    <a:pt x="451" y="496"/>
                  </a:lnTo>
                  <a:lnTo>
                    <a:pt x="358" y="496"/>
                  </a:lnTo>
                  <a:lnTo>
                    <a:pt x="358" y="590"/>
                  </a:lnTo>
                  <a:lnTo>
                    <a:pt x="28" y="590"/>
                  </a:lnTo>
                  <a:lnTo>
                    <a:pt x="28" y="528"/>
                  </a:lnTo>
                  <a:lnTo>
                    <a:pt x="0" y="528"/>
                  </a:lnTo>
                  <a:lnTo>
                    <a:pt x="0" y="618"/>
                  </a:lnTo>
                  <a:lnTo>
                    <a:pt x="381" y="618"/>
                  </a:lnTo>
                  <a:lnTo>
                    <a:pt x="479" y="523"/>
                  </a:lnTo>
                  <a:lnTo>
                    <a:pt x="479" y="0"/>
                  </a:lnTo>
                  <a:lnTo>
                    <a:pt x="374" y="0"/>
                  </a:lnTo>
                  <a:close/>
                  <a:moveTo>
                    <a:pt x="437" y="524"/>
                  </a:moveTo>
                  <a:lnTo>
                    <a:pt x="386" y="575"/>
                  </a:lnTo>
                  <a:lnTo>
                    <a:pt x="386" y="524"/>
                  </a:lnTo>
                  <a:lnTo>
                    <a:pt x="437" y="5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0743BC20-3E31-44A7-9495-43AD6F485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998538"/>
              <a:ext cx="385763" cy="44450"/>
            </a:xfrm>
            <a:custGeom>
              <a:avLst/>
              <a:gdLst>
                <a:gd name="T0" fmla="*/ 10 w 173"/>
                <a:gd name="T1" fmla="*/ 20 h 20"/>
                <a:gd name="T2" fmla="*/ 163 w 173"/>
                <a:gd name="T3" fmla="*/ 20 h 20"/>
                <a:gd name="T4" fmla="*/ 173 w 173"/>
                <a:gd name="T5" fmla="*/ 10 h 20"/>
                <a:gd name="T6" fmla="*/ 163 w 173"/>
                <a:gd name="T7" fmla="*/ 0 h 20"/>
                <a:gd name="T8" fmla="*/ 10 w 173"/>
                <a:gd name="T9" fmla="*/ 0 h 20"/>
                <a:gd name="T10" fmla="*/ 0 w 173"/>
                <a:gd name="T11" fmla="*/ 10 h 20"/>
                <a:gd name="T12" fmla="*/ 10 w 17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0">
                  <a:moveTo>
                    <a:pt x="10" y="20"/>
                  </a:moveTo>
                  <a:cubicBezTo>
                    <a:pt x="163" y="20"/>
                    <a:pt x="163" y="20"/>
                    <a:pt x="163" y="20"/>
                  </a:cubicBezTo>
                  <a:cubicBezTo>
                    <a:pt x="168" y="20"/>
                    <a:pt x="173" y="16"/>
                    <a:pt x="173" y="10"/>
                  </a:cubicBezTo>
                  <a:cubicBezTo>
                    <a:pt x="173" y="5"/>
                    <a:pt x="168" y="0"/>
                    <a:pt x="1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06910C10-4372-4E2A-92B0-3AD8E281E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1162050"/>
              <a:ext cx="385763" cy="44450"/>
            </a:xfrm>
            <a:custGeom>
              <a:avLst/>
              <a:gdLst>
                <a:gd name="T0" fmla="*/ 10 w 173"/>
                <a:gd name="T1" fmla="*/ 20 h 20"/>
                <a:gd name="T2" fmla="*/ 163 w 173"/>
                <a:gd name="T3" fmla="*/ 20 h 20"/>
                <a:gd name="T4" fmla="*/ 173 w 173"/>
                <a:gd name="T5" fmla="*/ 10 h 20"/>
                <a:gd name="T6" fmla="*/ 163 w 173"/>
                <a:gd name="T7" fmla="*/ 0 h 20"/>
                <a:gd name="T8" fmla="*/ 10 w 173"/>
                <a:gd name="T9" fmla="*/ 0 h 20"/>
                <a:gd name="T10" fmla="*/ 0 w 173"/>
                <a:gd name="T11" fmla="*/ 10 h 20"/>
                <a:gd name="T12" fmla="*/ 10 w 17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0">
                  <a:moveTo>
                    <a:pt x="10" y="20"/>
                  </a:moveTo>
                  <a:cubicBezTo>
                    <a:pt x="163" y="20"/>
                    <a:pt x="163" y="20"/>
                    <a:pt x="163" y="20"/>
                  </a:cubicBezTo>
                  <a:cubicBezTo>
                    <a:pt x="168" y="20"/>
                    <a:pt x="173" y="16"/>
                    <a:pt x="173" y="10"/>
                  </a:cubicBezTo>
                  <a:cubicBezTo>
                    <a:pt x="173" y="5"/>
                    <a:pt x="168" y="0"/>
                    <a:pt x="1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35F6D874-F46F-423B-A284-99DA13FB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1328738"/>
              <a:ext cx="385763" cy="44450"/>
            </a:xfrm>
            <a:custGeom>
              <a:avLst/>
              <a:gdLst>
                <a:gd name="T0" fmla="*/ 163 w 173"/>
                <a:gd name="T1" fmla="*/ 0 h 20"/>
                <a:gd name="T2" fmla="*/ 10 w 173"/>
                <a:gd name="T3" fmla="*/ 0 h 20"/>
                <a:gd name="T4" fmla="*/ 0 w 173"/>
                <a:gd name="T5" fmla="*/ 10 h 20"/>
                <a:gd name="T6" fmla="*/ 10 w 173"/>
                <a:gd name="T7" fmla="*/ 20 h 20"/>
                <a:gd name="T8" fmla="*/ 163 w 173"/>
                <a:gd name="T9" fmla="*/ 20 h 20"/>
                <a:gd name="T10" fmla="*/ 173 w 173"/>
                <a:gd name="T11" fmla="*/ 10 h 20"/>
                <a:gd name="T12" fmla="*/ 163 w 173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0">
                  <a:moveTo>
                    <a:pt x="16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8" y="20"/>
                    <a:pt x="173" y="15"/>
                    <a:pt x="173" y="10"/>
                  </a:cubicBezTo>
                  <a:cubicBezTo>
                    <a:pt x="173" y="4"/>
                    <a:pt x="168" y="0"/>
                    <a:pt x="1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</p:grpSp>
      <p:sp>
        <p:nvSpPr>
          <p:cNvPr id="21" name="灯片编号占位符 3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16CB842B-FB12-4653-9814-0677ED0C683B}"/>
              </a:ext>
            </a:extLst>
          </p:cNvPr>
          <p:cNvSpPr txBox="1">
            <a:spLocks/>
          </p:cNvSpPr>
          <p:nvPr/>
        </p:nvSpPr>
        <p:spPr>
          <a:xfrm>
            <a:off x="9262239" y="6558514"/>
            <a:ext cx="2909887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BC025B-1AAA-402C-AEAA-1C5152529926}"/>
              </a:ext>
            </a:extLst>
          </p:cNvPr>
          <p:cNvGrpSpPr/>
          <p:nvPr/>
        </p:nvGrpSpPr>
        <p:grpSpPr>
          <a:xfrm>
            <a:off x="1351722" y="954829"/>
            <a:ext cx="10826542" cy="5452494"/>
            <a:chOff x="522621" y="943131"/>
            <a:chExt cx="11655643" cy="546419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5164350-716E-443C-A42F-F7155C6EED16}"/>
                </a:ext>
              </a:extLst>
            </p:cNvPr>
            <p:cNvGrpSpPr/>
            <p:nvPr/>
          </p:nvGrpSpPr>
          <p:grpSpPr>
            <a:xfrm>
              <a:off x="6605478" y="5397348"/>
              <a:ext cx="5507376" cy="1009975"/>
              <a:chOff x="8473845" y="4210904"/>
              <a:chExt cx="4254174" cy="1009975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85B7A1F-FA85-4027-9CCC-E3B24941A47D}"/>
                  </a:ext>
                </a:extLst>
              </p:cNvPr>
              <p:cNvSpPr/>
              <p:nvPr/>
            </p:nvSpPr>
            <p:spPr>
              <a:xfrm>
                <a:off x="8473845" y="4210904"/>
                <a:ext cx="4217376" cy="1009975"/>
              </a:xfrm>
              <a:prstGeom prst="rect">
                <a:avLst/>
              </a:prstGeom>
              <a:noFill/>
              <a:ln w="1905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8BC1D76-7D4C-4946-BDFB-D8A7E3C77315}"/>
                  </a:ext>
                </a:extLst>
              </p:cNvPr>
              <p:cNvSpPr/>
              <p:nvPr/>
            </p:nvSpPr>
            <p:spPr>
              <a:xfrm>
                <a:off x="8543532" y="4223249"/>
                <a:ext cx="4184487" cy="8925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defTabSz="914400"/>
                <a:r>
                  <a:rPr lang="en-US" sz="1300" dirty="0">
                    <a:ln w="0"/>
                    <a:solidFill>
                      <a:srgbClr val="4472C4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IRN Integrator from SAP</a:t>
                </a:r>
              </a:p>
              <a:p>
                <a:pPr marL="285750" indent="-285750" defTabSz="914400">
                  <a:buFontTx/>
                  <a:buChar char="-"/>
                </a:pPr>
                <a:r>
                  <a:rPr lang="en-US" sz="1300" dirty="0">
                    <a:ln w="0"/>
                    <a:solidFill>
                      <a:srgbClr val="4472C4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SAP Document Compliance, on-premise edition (eDocument Cockpit)</a:t>
                </a:r>
              </a:p>
              <a:p>
                <a:pPr marL="285750" indent="-285750" defTabSz="914400">
                  <a:buFontTx/>
                  <a:buChar char="-"/>
                </a:pPr>
                <a:r>
                  <a:rPr lang="en-US" sz="1300" dirty="0">
                    <a:ln w="0"/>
                    <a:solidFill>
                      <a:srgbClr val="4472C4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</a:rPr>
                  <a:t>SAP cloud platform integration</a:t>
                </a:r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A0970AA-CB4C-4373-8DAC-0F02E562BFBD}"/>
                </a:ext>
              </a:extLst>
            </p:cNvPr>
            <p:cNvSpPr/>
            <p:nvPr/>
          </p:nvSpPr>
          <p:spPr>
            <a:xfrm>
              <a:off x="5881800" y="1705647"/>
              <a:ext cx="2245857" cy="1079518"/>
            </a:xfrm>
            <a:prstGeom prst="ellipse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26183D8-C311-4C90-9073-93D34871EC73}"/>
                </a:ext>
              </a:extLst>
            </p:cNvPr>
            <p:cNvSpPr/>
            <p:nvPr/>
          </p:nvSpPr>
          <p:spPr>
            <a:xfrm>
              <a:off x="1720703" y="1974758"/>
              <a:ext cx="129073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/>
              <a:r>
                <a:rPr lang="en-US" sz="1400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FI/Billing Doc.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90091BD-FFA3-4B3B-A07E-A382F34126B0}"/>
                </a:ext>
              </a:extLst>
            </p:cNvPr>
            <p:cNvCxnSpPr>
              <a:cxnSpLocks/>
            </p:cNvCxnSpPr>
            <p:nvPr/>
          </p:nvCxnSpPr>
          <p:spPr>
            <a:xfrm>
              <a:off x="1057523" y="2242647"/>
              <a:ext cx="2297910" cy="22318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BF02D14-11AC-4099-B778-5F9E512453EE}"/>
                </a:ext>
              </a:extLst>
            </p:cNvPr>
            <p:cNvSpPr/>
            <p:nvPr/>
          </p:nvSpPr>
          <p:spPr>
            <a:xfrm>
              <a:off x="3377278" y="1702888"/>
              <a:ext cx="1073678" cy="1079518"/>
            </a:xfrm>
            <a:prstGeom prst="ellipse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B3F676-EB73-4FE3-9A07-44DD898FEEC2}"/>
                </a:ext>
              </a:extLst>
            </p:cNvPr>
            <p:cNvSpPr/>
            <p:nvPr/>
          </p:nvSpPr>
          <p:spPr>
            <a:xfrm>
              <a:off x="3459088" y="1847348"/>
              <a:ext cx="895363" cy="6924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/>
              <a:r>
                <a:rPr lang="en-US" sz="1300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IRN Integrator from SAP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0DCDB7-3B6E-4D80-BE61-337084987271}"/>
                </a:ext>
              </a:extLst>
            </p:cNvPr>
            <p:cNvSpPr/>
            <p:nvPr/>
          </p:nvSpPr>
          <p:spPr>
            <a:xfrm>
              <a:off x="522621" y="943131"/>
              <a:ext cx="155683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/>
              <a:r>
                <a:rPr lang="en-US" sz="1800" u="sng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Create Billing</a:t>
              </a:r>
            </a:p>
          </p:txBody>
        </p:sp>
        <p:cxnSp>
          <p:nvCxnSpPr>
            <p:cNvPr id="30" name="Elbow Connector 25">
              <a:extLst>
                <a:ext uri="{FF2B5EF4-FFF2-40B4-BE49-F238E27FC236}">
                  <a16:creationId xmlns:a16="http://schemas.microsoft.com/office/drawing/2014/main" id="{B3DD0E3F-1CA0-43BD-A831-28EA2D92050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568799" y="1349234"/>
              <a:ext cx="160851" cy="2711010"/>
            </a:xfrm>
            <a:prstGeom prst="bentConnector3">
              <a:avLst>
                <a:gd name="adj1" fmla="val 242119"/>
              </a:avLst>
            </a:pr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49428C-321E-41D7-8405-FAECFC21C0A2}"/>
                </a:ext>
              </a:extLst>
            </p:cNvPr>
            <p:cNvSpPr/>
            <p:nvPr/>
          </p:nvSpPr>
          <p:spPr>
            <a:xfrm>
              <a:off x="6294354" y="1756967"/>
              <a:ext cx="1415772" cy="10464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/>
              <a:r>
                <a:rPr lang="en-US" sz="1800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IRN System</a:t>
              </a:r>
            </a:p>
            <a:p>
              <a:pPr algn="ctr" defTabSz="914400"/>
              <a:endParaRPr lang="en-US" sz="140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  <a:p>
              <a:pPr algn="ctr" defTabSz="914400"/>
              <a:endParaRPr lang="en-US" sz="140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  <a:p>
              <a:pPr algn="ctr" defTabSz="914400"/>
              <a:r>
                <a:rPr lang="en-US" sz="1200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 </a:t>
              </a:r>
              <a:r>
                <a:rPr lang="en-US" sz="1600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GSP</a:t>
              </a:r>
              <a:endParaRPr lang="en-US" sz="240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46DFFA7-D1F0-43B2-911E-61B0C61040CA}"/>
                </a:ext>
              </a:extLst>
            </p:cNvPr>
            <p:cNvSpPr/>
            <p:nvPr/>
          </p:nvSpPr>
          <p:spPr>
            <a:xfrm>
              <a:off x="5165727" y="2728330"/>
              <a:ext cx="1449436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/>
              <a:r>
                <a:rPr lang="en-US" sz="1400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Payload for IRN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C3AE30A-DCB5-489A-AA8E-495EB2EE028F}"/>
                </a:ext>
              </a:extLst>
            </p:cNvPr>
            <p:cNvSpPr/>
            <p:nvPr/>
          </p:nvSpPr>
          <p:spPr>
            <a:xfrm>
              <a:off x="6522814" y="3153486"/>
              <a:ext cx="958852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/>
              <a:r>
                <a:rPr lang="en-US" sz="1400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GET IRN </a:t>
              </a:r>
            </a:p>
          </p:txBody>
        </p:sp>
        <p:cxnSp>
          <p:nvCxnSpPr>
            <p:cNvPr id="34" name="Elbow Connector 38">
              <a:extLst>
                <a:ext uri="{FF2B5EF4-FFF2-40B4-BE49-F238E27FC236}">
                  <a16:creationId xmlns:a16="http://schemas.microsoft.com/office/drawing/2014/main" id="{55D7FE59-6167-4229-AE6B-E797951A64C6}"/>
                </a:ext>
              </a:extLst>
            </p:cNvPr>
            <p:cNvCxnSpPr>
              <a:cxnSpLocks/>
              <a:endCxn id="27" idx="4"/>
            </p:cNvCxnSpPr>
            <p:nvPr/>
          </p:nvCxnSpPr>
          <p:spPr>
            <a:xfrm rot="10800000" flipV="1">
              <a:off x="4083844" y="2728330"/>
              <a:ext cx="3394517" cy="54076"/>
            </a:xfrm>
            <a:prstGeom prst="bentConnector4">
              <a:avLst>
                <a:gd name="adj1" fmla="val 2580"/>
                <a:gd name="adj2" fmla="val 1428606"/>
              </a:avLst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295FDCC-3061-4521-9421-E6D587720CB4}"/>
                </a:ext>
              </a:extLst>
            </p:cNvPr>
            <p:cNvSpPr/>
            <p:nvPr/>
          </p:nvSpPr>
          <p:spPr>
            <a:xfrm>
              <a:off x="4795511" y="943131"/>
              <a:ext cx="165942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/>
              <a:r>
                <a:rPr lang="en-US" sz="1800" u="sng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Generate IRN</a:t>
              </a:r>
            </a:p>
          </p:txBody>
        </p:sp>
        <p:cxnSp>
          <p:nvCxnSpPr>
            <p:cNvPr id="36" name="Elbow Connector 66">
              <a:extLst>
                <a:ext uri="{FF2B5EF4-FFF2-40B4-BE49-F238E27FC236}">
                  <a16:creationId xmlns:a16="http://schemas.microsoft.com/office/drawing/2014/main" id="{4DCF2E0D-5FCD-47E0-B7DF-1CD8AB43A40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063860" y="-2385053"/>
              <a:ext cx="48035" cy="10480608"/>
            </a:xfrm>
            <a:prstGeom prst="bentConnector3">
              <a:avLst>
                <a:gd name="adj1" fmla="val -4736378"/>
              </a:avLst>
            </a:pr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E97E6F1-C76E-4200-B92A-A7FE98033D96}"/>
                </a:ext>
              </a:extLst>
            </p:cNvPr>
            <p:cNvSpPr/>
            <p:nvPr/>
          </p:nvSpPr>
          <p:spPr>
            <a:xfrm>
              <a:off x="2246367" y="5205879"/>
              <a:ext cx="392094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/>
              <a:r>
                <a:rPr lang="en-US" sz="1400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Print GST invoice with IRN &amp; eWay Bill number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AA70D4F-E55C-483F-B46F-CFF223AF80E9}"/>
                </a:ext>
              </a:extLst>
            </p:cNvPr>
            <p:cNvCxnSpPr>
              <a:cxnSpLocks/>
            </p:cNvCxnSpPr>
            <p:nvPr/>
          </p:nvCxnSpPr>
          <p:spPr>
            <a:xfrm>
              <a:off x="6854671" y="2205496"/>
              <a:ext cx="0" cy="216297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B70DEF3-33C4-4473-9520-7DB4D1E5A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3597" y="2178988"/>
              <a:ext cx="0" cy="230015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0" name="Dodecagon 39">
              <a:extLst>
                <a:ext uri="{FF2B5EF4-FFF2-40B4-BE49-F238E27FC236}">
                  <a16:creationId xmlns:a16="http://schemas.microsoft.com/office/drawing/2014/main" id="{D958F81B-0235-4568-B052-8C5881ED4FAF}"/>
                </a:ext>
              </a:extLst>
            </p:cNvPr>
            <p:cNvSpPr/>
            <p:nvPr/>
          </p:nvSpPr>
          <p:spPr>
            <a:xfrm>
              <a:off x="2127191" y="1570752"/>
              <a:ext cx="332841" cy="372430"/>
            </a:xfrm>
            <a:prstGeom prst="dodecagon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Dodecagon 40">
              <a:extLst>
                <a:ext uri="{FF2B5EF4-FFF2-40B4-BE49-F238E27FC236}">
                  <a16:creationId xmlns:a16="http://schemas.microsoft.com/office/drawing/2014/main" id="{BD2F4F89-E3BB-47FB-857D-4C316698F1B0}"/>
                </a:ext>
              </a:extLst>
            </p:cNvPr>
            <p:cNvSpPr/>
            <p:nvPr/>
          </p:nvSpPr>
          <p:spPr>
            <a:xfrm>
              <a:off x="4887517" y="2655490"/>
              <a:ext cx="332841" cy="372430"/>
            </a:xfrm>
            <a:prstGeom prst="dodecagon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2" name="Dodecagon 41">
              <a:extLst>
                <a:ext uri="{FF2B5EF4-FFF2-40B4-BE49-F238E27FC236}">
                  <a16:creationId xmlns:a16="http://schemas.microsoft.com/office/drawing/2014/main" id="{59963F3A-F1F1-417E-9FB9-D94EC21DDCC2}"/>
                </a:ext>
              </a:extLst>
            </p:cNvPr>
            <p:cNvSpPr/>
            <p:nvPr/>
          </p:nvSpPr>
          <p:spPr>
            <a:xfrm>
              <a:off x="6272637" y="3100949"/>
              <a:ext cx="332841" cy="372430"/>
            </a:xfrm>
            <a:prstGeom prst="dodecagon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3" name="Dodecagon 42">
              <a:extLst>
                <a:ext uri="{FF2B5EF4-FFF2-40B4-BE49-F238E27FC236}">
                  <a16:creationId xmlns:a16="http://schemas.microsoft.com/office/drawing/2014/main" id="{5234745D-0B20-4282-9C1C-AF83C60EFD2F}"/>
                </a:ext>
              </a:extLst>
            </p:cNvPr>
            <p:cNvSpPr/>
            <p:nvPr/>
          </p:nvSpPr>
          <p:spPr>
            <a:xfrm>
              <a:off x="1460252" y="5205879"/>
              <a:ext cx="332841" cy="372430"/>
            </a:xfrm>
            <a:prstGeom prst="dodecagon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7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8013D48-92A7-4E90-B2CC-98CB1A367D11}"/>
                </a:ext>
              </a:extLst>
            </p:cNvPr>
            <p:cNvCxnSpPr>
              <a:cxnSpLocks/>
            </p:cNvCxnSpPr>
            <p:nvPr/>
          </p:nvCxnSpPr>
          <p:spPr>
            <a:xfrm>
              <a:off x="985962" y="2388107"/>
              <a:ext cx="2369471" cy="27214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15A8C6E-9BF5-4DBE-9380-B77725F3F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42902" y="1670426"/>
              <a:ext cx="1435362" cy="1435362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3FFCA16-D657-4930-9897-AA4073507640}"/>
                </a:ext>
              </a:extLst>
            </p:cNvPr>
            <p:cNvSpPr/>
            <p:nvPr/>
          </p:nvSpPr>
          <p:spPr>
            <a:xfrm>
              <a:off x="9530586" y="1702888"/>
              <a:ext cx="1073678" cy="1079518"/>
            </a:xfrm>
            <a:prstGeom prst="ellipse">
              <a:avLst/>
            </a:prstGeom>
            <a:solidFill>
              <a:srgbClr val="5B9BD5">
                <a:lumMod val="20000"/>
                <a:lumOff val="80000"/>
              </a:srgbClr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err="1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eWay</a:t>
              </a:r>
              <a:r>
                <a:rPr lang="en-US" sz="1300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 Bill (NIC)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EC8E3B3-B710-4492-A169-826A30177F3F}"/>
                </a:ext>
              </a:extLst>
            </p:cNvPr>
            <p:cNvSpPr/>
            <p:nvPr/>
          </p:nvSpPr>
          <p:spPr>
            <a:xfrm>
              <a:off x="7968981" y="1746000"/>
              <a:ext cx="166830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400"/>
              <a:r>
                <a:rPr lang="en-US" sz="1400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Payload for </a:t>
              </a:r>
              <a:r>
                <a:rPr lang="en-US" sz="1400" err="1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eWay</a:t>
              </a:r>
              <a:r>
                <a:rPr lang="en-US" sz="1400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 Bill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C267D8F-58E6-4D71-8B5E-30ED78C29884}"/>
                </a:ext>
              </a:extLst>
            </p:cNvPr>
            <p:cNvCxnSpPr>
              <a:cxnSpLocks/>
            </p:cNvCxnSpPr>
            <p:nvPr/>
          </p:nvCxnSpPr>
          <p:spPr>
            <a:xfrm>
              <a:off x="8127657" y="2205496"/>
              <a:ext cx="1447777" cy="27893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9" name="Dodecagon 48">
              <a:extLst>
                <a:ext uri="{FF2B5EF4-FFF2-40B4-BE49-F238E27FC236}">
                  <a16:creationId xmlns:a16="http://schemas.microsoft.com/office/drawing/2014/main" id="{C182A0EC-8674-4960-80C3-AEAA9F767EAF}"/>
                </a:ext>
              </a:extLst>
            </p:cNvPr>
            <p:cNvSpPr/>
            <p:nvPr/>
          </p:nvSpPr>
          <p:spPr>
            <a:xfrm>
              <a:off x="8585667" y="1390586"/>
              <a:ext cx="332841" cy="372430"/>
            </a:xfrm>
            <a:prstGeom prst="dodecagon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50" name="Elbow Connector 38">
              <a:extLst>
                <a:ext uri="{FF2B5EF4-FFF2-40B4-BE49-F238E27FC236}">
                  <a16:creationId xmlns:a16="http://schemas.microsoft.com/office/drawing/2014/main" id="{A4AB9AAF-147E-4AE3-B7F3-3097BD19926B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 rot="10800000">
              <a:off x="3534515" y="2624315"/>
              <a:ext cx="4423580" cy="1784101"/>
            </a:xfrm>
            <a:prstGeom prst="bentConnector2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104BA7F-4F2C-4585-A2C9-D10ED8F8F909}"/>
                </a:ext>
              </a:extLst>
            </p:cNvPr>
            <p:cNvSpPr/>
            <p:nvPr/>
          </p:nvSpPr>
          <p:spPr>
            <a:xfrm>
              <a:off x="5106216" y="4440742"/>
              <a:ext cx="1870192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/>
              <a:r>
                <a:rPr lang="en-US" sz="1400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GET Part A eWay Bill</a:t>
              </a:r>
            </a:p>
          </p:txBody>
        </p:sp>
        <p:sp>
          <p:nvSpPr>
            <p:cNvPr id="52" name="Dodecagon 51">
              <a:extLst>
                <a:ext uri="{FF2B5EF4-FFF2-40B4-BE49-F238E27FC236}">
                  <a16:creationId xmlns:a16="http://schemas.microsoft.com/office/drawing/2014/main" id="{27C3C9A5-D0A7-48EC-B0F3-F203D5DE68B8}"/>
                </a:ext>
              </a:extLst>
            </p:cNvPr>
            <p:cNvSpPr/>
            <p:nvPr/>
          </p:nvSpPr>
          <p:spPr>
            <a:xfrm>
              <a:off x="4832930" y="4408416"/>
              <a:ext cx="332841" cy="372430"/>
            </a:xfrm>
            <a:prstGeom prst="dodecagon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5535360-EDB9-42E3-8722-8CDC5893882D}"/>
                </a:ext>
              </a:extLst>
            </p:cNvPr>
            <p:cNvSpPr/>
            <p:nvPr/>
          </p:nvSpPr>
          <p:spPr>
            <a:xfrm>
              <a:off x="8373040" y="943131"/>
              <a:ext cx="216379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/>
              <a:r>
                <a:rPr lang="en-US" sz="1800" u="sng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Generate </a:t>
              </a:r>
              <a:r>
                <a:rPr lang="en-US" sz="1800" u="sng" err="1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eWay</a:t>
              </a:r>
              <a:r>
                <a:rPr lang="en-US" sz="1800" u="sng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 Bill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EC4C184-6650-4005-A4D3-E27B77D4C429}"/>
                </a:ext>
              </a:extLst>
            </p:cNvPr>
            <p:cNvCxnSpPr>
              <a:cxnSpLocks/>
            </p:cNvCxnSpPr>
            <p:nvPr/>
          </p:nvCxnSpPr>
          <p:spPr>
            <a:xfrm>
              <a:off x="3768918" y="2801121"/>
              <a:ext cx="0" cy="1041449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6347C2D-5E6F-4844-BA67-305A7EE0C002}"/>
                </a:ext>
              </a:extLst>
            </p:cNvPr>
            <p:cNvCxnSpPr>
              <a:cxnSpLocks/>
            </p:cNvCxnSpPr>
            <p:nvPr/>
          </p:nvCxnSpPr>
          <p:spPr>
            <a:xfrm>
              <a:off x="3768918" y="3830081"/>
              <a:ext cx="4015415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1762514-C5A3-4BD7-8917-E14459B1A4B9}"/>
                </a:ext>
              </a:extLst>
            </p:cNvPr>
            <p:cNvCxnSpPr/>
            <p:nvPr/>
          </p:nvCxnSpPr>
          <p:spPr>
            <a:xfrm flipV="1">
              <a:off x="7751675" y="2666720"/>
              <a:ext cx="0" cy="1132852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E1C5D9B-84FD-4D90-8A0E-A175B5A87894}"/>
                </a:ext>
              </a:extLst>
            </p:cNvPr>
            <p:cNvSpPr/>
            <p:nvPr/>
          </p:nvSpPr>
          <p:spPr>
            <a:xfrm>
              <a:off x="5544697" y="3782203"/>
              <a:ext cx="1309974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/>
              <a:r>
                <a:rPr lang="en-US" sz="1400" dirty="0">
                  <a:ln w="0"/>
                  <a:solidFill>
                    <a:srgbClr val="4472C4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Update Part B</a:t>
              </a:r>
            </a:p>
          </p:txBody>
        </p:sp>
        <p:sp>
          <p:nvSpPr>
            <p:cNvPr id="58" name="Dodecagon 57">
              <a:extLst>
                <a:ext uri="{FF2B5EF4-FFF2-40B4-BE49-F238E27FC236}">
                  <a16:creationId xmlns:a16="http://schemas.microsoft.com/office/drawing/2014/main" id="{B6AE1C98-9B74-4498-B678-D47F826D79A5}"/>
                </a:ext>
              </a:extLst>
            </p:cNvPr>
            <p:cNvSpPr/>
            <p:nvPr/>
          </p:nvSpPr>
          <p:spPr>
            <a:xfrm>
              <a:off x="5244939" y="3842570"/>
              <a:ext cx="332841" cy="372430"/>
            </a:xfrm>
            <a:prstGeom prst="dodecagon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srgbClr val="4472C4"/>
                  </a:solidFill>
                  <a:latin typeface="+mn-lt"/>
                </a:rPr>
                <a:t>6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47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îṡḷidê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386196" y="0"/>
            <a:ext cx="839700" cy="6108673"/>
          </a:xfrm>
          <a:prstGeom prst="rect">
            <a:avLst/>
          </a:prstGeom>
          <a:gradFill flip="none" rotWithShape="1">
            <a:gsLst>
              <a:gs pos="0">
                <a:srgbClr val="F95245"/>
              </a:gs>
              <a:gs pos="50000">
                <a:srgbClr val="FA7268">
                  <a:shade val="67500"/>
                  <a:satMod val="115000"/>
                </a:srgbClr>
              </a:gs>
              <a:gs pos="100000">
                <a:srgbClr val="FA7268">
                  <a:shade val="100000"/>
                  <a:satMod val="115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5" name="îṥ1íḍ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385867" y="6386287"/>
            <a:ext cx="839700" cy="4717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íṣľïḋé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1259755" y="99296"/>
            <a:ext cx="7975583" cy="66121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SAP Digital Compliance</a:t>
            </a:r>
          </a:p>
        </p:txBody>
      </p:sp>
      <p:sp>
        <p:nvSpPr>
          <p:cNvPr id="62" name="e7d195523061f1c0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</a:t>
            </a:r>
            <a:endParaRPr lang="zh-CN" altLang="en-US" sz="100"/>
          </a:p>
        </p:txBody>
      </p:sp>
      <p:sp>
        <p:nvSpPr>
          <p:cNvPr id="12" name="ís1ïḍê">
            <a:extLst>
              <a:ext uri="{FF2B5EF4-FFF2-40B4-BE49-F238E27FC236}">
                <a16:creationId xmlns:a16="http://schemas.microsoft.com/office/drawing/2014/main" id="{95DEADD9-E935-418A-ABDB-444932715E0E}"/>
              </a:ext>
            </a:extLst>
          </p:cNvPr>
          <p:cNvSpPr/>
          <p:nvPr/>
        </p:nvSpPr>
        <p:spPr>
          <a:xfrm>
            <a:off x="9312967" y="293616"/>
            <a:ext cx="636525" cy="661213"/>
          </a:xfrm>
          <a:prstGeom prst="ellipse">
            <a:avLst/>
          </a:prstGeom>
          <a:gradFill flip="none" rotWithShape="1">
            <a:gsLst>
              <a:gs pos="0">
                <a:srgbClr val="22A8C8"/>
              </a:gs>
              <a:gs pos="50000">
                <a:srgbClr val="3DCF8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EC61524E-71B6-4ABE-911B-3E100A32D238}"/>
              </a:ext>
            </a:extLst>
          </p:cNvPr>
          <p:cNvSpPr>
            <a:spLocks/>
          </p:cNvSpPr>
          <p:nvPr/>
        </p:nvSpPr>
        <p:spPr bwMode="auto">
          <a:xfrm>
            <a:off x="5595658" y="1046049"/>
            <a:ext cx="100191" cy="11545"/>
          </a:xfrm>
          <a:custGeom>
            <a:avLst/>
            <a:gdLst>
              <a:gd name="T0" fmla="*/ 163 w 173"/>
              <a:gd name="T1" fmla="*/ 0 h 20"/>
              <a:gd name="T2" fmla="*/ 10 w 173"/>
              <a:gd name="T3" fmla="*/ 0 h 20"/>
              <a:gd name="T4" fmla="*/ 0 w 173"/>
              <a:gd name="T5" fmla="*/ 10 h 20"/>
              <a:gd name="T6" fmla="*/ 10 w 173"/>
              <a:gd name="T7" fmla="*/ 20 h 20"/>
              <a:gd name="T8" fmla="*/ 163 w 173"/>
              <a:gd name="T9" fmla="*/ 20 h 20"/>
              <a:gd name="T10" fmla="*/ 173 w 173"/>
              <a:gd name="T11" fmla="*/ 10 h 20"/>
              <a:gd name="T12" fmla="*/ 163 w 173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" h="20">
                <a:moveTo>
                  <a:pt x="163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5"/>
                  <a:pt x="5" y="20"/>
                  <a:pt x="10" y="20"/>
                </a:cubicBezTo>
                <a:cubicBezTo>
                  <a:pt x="163" y="20"/>
                  <a:pt x="163" y="20"/>
                  <a:pt x="163" y="20"/>
                </a:cubicBezTo>
                <a:cubicBezTo>
                  <a:pt x="168" y="20"/>
                  <a:pt x="173" y="15"/>
                  <a:pt x="173" y="10"/>
                </a:cubicBezTo>
                <a:cubicBezTo>
                  <a:pt x="173" y="4"/>
                  <a:pt x="168" y="0"/>
                  <a:pt x="1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74925954-6614-4F67-B4C3-388FA4D5CED0}"/>
              </a:ext>
            </a:extLst>
          </p:cNvPr>
          <p:cNvSpPr>
            <a:spLocks/>
          </p:cNvSpPr>
          <p:nvPr/>
        </p:nvSpPr>
        <p:spPr bwMode="auto">
          <a:xfrm>
            <a:off x="9571806" y="0"/>
            <a:ext cx="100191" cy="11545"/>
          </a:xfrm>
          <a:custGeom>
            <a:avLst/>
            <a:gdLst>
              <a:gd name="T0" fmla="*/ 163 w 173"/>
              <a:gd name="T1" fmla="*/ 0 h 20"/>
              <a:gd name="T2" fmla="*/ 10 w 173"/>
              <a:gd name="T3" fmla="*/ 0 h 20"/>
              <a:gd name="T4" fmla="*/ 0 w 173"/>
              <a:gd name="T5" fmla="*/ 10 h 20"/>
              <a:gd name="T6" fmla="*/ 10 w 173"/>
              <a:gd name="T7" fmla="*/ 20 h 20"/>
              <a:gd name="T8" fmla="*/ 163 w 173"/>
              <a:gd name="T9" fmla="*/ 20 h 20"/>
              <a:gd name="T10" fmla="*/ 173 w 173"/>
              <a:gd name="T11" fmla="*/ 10 h 20"/>
              <a:gd name="T12" fmla="*/ 163 w 173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" h="20">
                <a:moveTo>
                  <a:pt x="163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5"/>
                  <a:pt x="5" y="20"/>
                  <a:pt x="10" y="20"/>
                </a:cubicBezTo>
                <a:cubicBezTo>
                  <a:pt x="163" y="20"/>
                  <a:pt x="163" y="20"/>
                  <a:pt x="163" y="20"/>
                </a:cubicBezTo>
                <a:cubicBezTo>
                  <a:pt x="168" y="20"/>
                  <a:pt x="173" y="15"/>
                  <a:pt x="173" y="10"/>
                </a:cubicBezTo>
                <a:cubicBezTo>
                  <a:pt x="173" y="4"/>
                  <a:pt x="168" y="0"/>
                  <a:pt x="1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000000"/>
              </a:solidFill>
            </a:endParaRPr>
          </a:p>
        </p:txBody>
      </p:sp>
      <p:grpSp>
        <p:nvGrpSpPr>
          <p:cNvPr id="15" name="Group 44">
            <a:extLst>
              <a:ext uri="{FF2B5EF4-FFF2-40B4-BE49-F238E27FC236}">
                <a16:creationId xmlns:a16="http://schemas.microsoft.com/office/drawing/2014/main" id="{D0A4D76E-5ABE-4195-BDE2-9E2D860CB3A9}"/>
              </a:ext>
            </a:extLst>
          </p:cNvPr>
          <p:cNvGrpSpPr/>
          <p:nvPr/>
        </p:nvGrpSpPr>
        <p:grpSpPr>
          <a:xfrm>
            <a:off x="9506505" y="473523"/>
            <a:ext cx="249447" cy="301397"/>
            <a:chOff x="3563938" y="719138"/>
            <a:chExt cx="960438" cy="1160462"/>
          </a:xfrm>
          <a:solidFill>
            <a:schemeClr val="bg1"/>
          </a:solidFill>
          <a:effectLst/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0939163B-4337-4AD0-8CA9-3A702995A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3938" y="719138"/>
              <a:ext cx="763588" cy="987425"/>
            </a:xfrm>
            <a:custGeom>
              <a:avLst/>
              <a:gdLst>
                <a:gd name="T0" fmla="*/ 481 w 481"/>
                <a:gd name="T1" fmla="*/ 524 h 622"/>
                <a:gd name="T2" fmla="*/ 481 w 481"/>
                <a:gd name="T3" fmla="*/ 0 h 622"/>
                <a:gd name="T4" fmla="*/ 0 w 481"/>
                <a:gd name="T5" fmla="*/ 0 h 622"/>
                <a:gd name="T6" fmla="*/ 0 w 481"/>
                <a:gd name="T7" fmla="*/ 622 h 622"/>
                <a:gd name="T8" fmla="*/ 383 w 481"/>
                <a:gd name="T9" fmla="*/ 622 h 622"/>
                <a:gd name="T10" fmla="*/ 481 w 481"/>
                <a:gd name="T11" fmla="*/ 524 h 622"/>
                <a:gd name="T12" fmla="*/ 387 w 481"/>
                <a:gd name="T13" fmla="*/ 527 h 622"/>
                <a:gd name="T14" fmla="*/ 439 w 481"/>
                <a:gd name="T15" fmla="*/ 527 h 622"/>
                <a:gd name="T16" fmla="*/ 387 w 481"/>
                <a:gd name="T17" fmla="*/ 579 h 622"/>
                <a:gd name="T18" fmla="*/ 387 w 481"/>
                <a:gd name="T19" fmla="*/ 527 h 622"/>
                <a:gd name="T20" fmla="*/ 28 w 481"/>
                <a:gd name="T21" fmla="*/ 28 h 622"/>
                <a:gd name="T22" fmla="*/ 453 w 481"/>
                <a:gd name="T23" fmla="*/ 28 h 622"/>
                <a:gd name="T24" fmla="*/ 453 w 481"/>
                <a:gd name="T25" fmla="*/ 499 h 622"/>
                <a:gd name="T26" fmla="*/ 359 w 481"/>
                <a:gd name="T27" fmla="*/ 499 h 622"/>
                <a:gd name="T28" fmla="*/ 359 w 481"/>
                <a:gd name="T29" fmla="*/ 594 h 622"/>
                <a:gd name="T30" fmla="*/ 28 w 481"/>
                <a:gd name="T31" fmla="*/ 594 h 622"/>
                <a:gd name="T32" fmla="*/ 28 w 481"/>
                <a:gd name="T33" fmla="*/ 28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1" h="622">
                  <a:moveTo>
                    <a:pt x="481" y="524"/>
                  </a:moveTo>
                  <a:lnTo>
                    <a:pt x="481" y="0"/>
                  </a:lnTo>
                  <a:lnTo>
                    <a:pt x="0" y="0"/>
                  </a:lnTo>
                  <a:lnTo>
                    <a:pt x="0" y="622"/>
                  </a:lnTo>
                  <a:lnTo>
                    <a:pt x="383" y="622"/>
                  </a:lnTo>
                  <a:lnTo>
                    <a:pt x="481" y="524"/>
                  </a:lnTo>
                  <a:close/>
                  <a:moveTo>
                    <a:pt x="387" y="527"/>
                  </a:moveTo>
                  <a:lnTo>
                    <a:pt x="439" y="527"/>
                  </a:lnTo>
                  <a:lnTo>
                    <a:pt x="387" y="579"/>
                  </a:lnTo>
                  <a:lnTo>
                    <a:pt x="387" y="527"/>
                  </a:lnTo>
                  <a:close/>
                  <a:moveTo>
                    <a:pt x="28" y="28"/>
                  </a:moveTo>
                  <a:lnTo>
                    <a:pt x="453" y="28"/>
                  </a:lnTo>
                  <a:lnTo>
                    <a:pt x="453" y="499"/>
                  </a:lnTo>
                  <a:lnTo>
                    <a:pt x="359" y="499"/>
                  </a:lnTo>
                  <a:lnTo>
                    <a:pt x="359" y="594"/>
                  </a:lnTo>
                  <a:lnTo>
                    <a:pt x="28" y="594"/>
                  </a:lnTo>
                  <a:lnTo>
                    <a:pt x="2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DF5A45DB-BFF5-4D28-8D57-E50943BB6A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898525"/>
              <a:ext cx="760413" cy="981075"/>
            </a:xfrm>
            <a:custGeom>
              <a:avLst/>
              <a:gdLst>
                <a:gd name="T0" fmla="*/ 374 w 479"/>
                <a:gd name="T1" fmla="*/ 0 h 618"/>
                <a:gd name="T2" fmla="*/ 374 w 479"/>
                <a:gd name="T3" fmla="*/ 28 h 618"/>
                <a:gd name="T4" fmla="*/ 451 w 479"/>
                <a:gd name="T5" fmla="*/ 28 h 618"/>
                <a:gd name="T6" fmla="*/ 451 w 479"/>
                <a:gd name="T7" fmla="*/ 496 h 618"/>
                <a:gd name="T8" fmla="*/ 358 w 479"/>
                <a:gd name="T9" fmla="*/ 496 h 618"/>
                <a:gd name="T10" fmla="*/ 358 w 479"/>
                <a:gd name="T11" fmla="*/ 590 h 618"/>
                <a:gd name="T12" fmla="*/ 28 w 479"/>
                <a:gd name="T13" fmla="*/ 590 h 618"/>
                <a:gd name="T14" fmla="*/ 28 w 479"/>
                <a:gd name="T15" fmla="*/ 528 h 618"/>
                <a:gd name="T16" fmla="*/ 0 w 479"/>
                <a:gd name="T17" fmla="*/ 528 h 618"/>
                <a:gd name="T18" fmla="*/ 0 w 479"/>
                <a:gd name="T19" fmla="*/ 618 h 618"/>
                <a:gd name="T20" fmla="*/ 381 w 479"/>
                <a:gd name="T21" fmla="*/ 618 h 618"/>
                <a:gd name="T22" fmla="*/ 479 w 479"/>
                <a:gd name="T23" fmla="*/ 523 h 618"/>
                <a:gd name="T24" fmla="*/ 479 w 479"/>
                <a:gd name="T25" fmla="*/ 0 h 618"/>
                <a:gd name="T26" fmla="*/ 374 w 479"/>
                <a:gd name="T27" fmla="*/ 0 h 618"/>
                <a:gd name="T28" fmla="*/ 437 w 479"/>
                <a:gd name="T29" fmla="*/ 524 h 618"/>
                <a:gd name="T30" fmla="*/ 386 w 479"/>
                <a:gd name="T31" fmla="*/ 575 h 618"/>
                <a:gd name="T32" fmla="*/ 386 w 479"/>
                <a:gd name="T33" fmla="*/ 524 h 618"/>
                <a:gd name="T34" fmla="*/ 437 w 479"/>
                <a:gd name="T35" fmla="*/ 52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9" h="618">
                  <a:moveTo>
                    <a:pt x="374" y="0"/>
                  </a:moveTo>
                  <a:lnTo>
                    <a:pt x="374" y="28"/>
                  </a:lnTo>
                  <a:lnTo>
                    <a:pt x="451" y="28"/>
                  </a:lnTo>
                  <a:lnTo>
                    <a:pt x="451" y="496"/>
                  </a:lnTo>
                  <a:lnTo>
                    <a:pt x="358" y="496"/>
                  </a:lnTo>
                  <a:lnTo>
                    <a:pt x="358" y="590"/>
                  </a:lnTo>
                  <a:lnTo>
                    <a:pt x="28" y="590"/>
                  </a:lnTo>
                  <a:lnTo>
                    <a:pt x="28" y="528"/>
                  </a:lnTo>
                  <a:lnTo>
                    <a:pt x="0" y="528"/>
                  </a:lnTo>
                  <a:lnTo>
                    <a:pt x="0" y="618"/>
                  </a:lnTo>
                  <a:lnTo>
                    <a:pt x="381" y="618"/>
                  </a:lnTo>
                  <a:lnTo>
                    <a:pt x="479" y="523"/>
                  </a:lnTo>
                  <a:lnTo>
                    <a:pt x="479" y="0"/>
                  </a:lnTo>
                  <a:lnTo>
                    <a:pt x="374" y="0"/>
                  </a:lnTo>
                  <a:close/>
                  <a:moveTo>
                    <a:pt x="437" y="524"/>
                  </a:moveTo>
                  <a:lnTo>
                    <a:pt x="386" y="575"/>
                  </a:lnTo>
                  <a:lnTo>
                    <a:pt x="386" y="524"/>
                  </a:lnTo>
                  <a:lnTo>
                    <a:pt x="437" y="5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0743BC20-3E31-44A7-9495-43AD6F485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998538"/>
              <a:ext cx="385763" cy="44450"/>
            </a:xfrm>
            <a:custGeom>
              <a:avLst/>
              <a:gdLst>
                <a:gd name="T0" fmla="*/ 10 w 173"/>
                <a:gd name="T1" fmla="*/ 20 h 20"/>
                <a:gd name="T2" fmla="*/ 163 w 173"/>
                <a:gd name="T3" fmla="*/ 20 h 20"/>
                <a:gd name="T4" fmla="*/ 173 w 173"/>
                <a:gd name="T5" fmla="*/ 10 h 20"/>
                <a:gd name="T6" fmla="*/ 163 w 173"/>
                <a:gd name="T7" fmla="*/ 0 h 20"/>
                <a:gd name="T8" fmla="*/ 10 w 173"/>
                <a:gd name="T9" fmla="*/ 0 h 20"/>
                <a:gd name="T10" fmla="*/ 0 w 173"/>
                <a:gd name="T11" fmla="*/ 10 h 20"/>
                <a:gd name="T12" fmla="*/ 10 w 17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0">
                  <a:moveTo>
                    <a:pt x="10" y="20"/>
                  </a:moveTo>
                  <a:cubicBezTo>
                    <a:pt x="163" y="20"/>
                    <a:pt x="163" y="20"/>
                    <a:pt x="163" y="20"/>
                  </a:cubicBezTo>
                  <a:cubicBezTo>
                    <a:pt x="168" y="20"/>
                    <a:pt x="173" y="16"/>
                    <a:pt x="173" y="10"/>
                  </a:cubicBezTo>
                  <a:cubicBezTo>
                    <a:pt x="173" y="5"/>
                    <a:pt x="168" y="0"/>
                    <a:pt x="1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06910C10-4372-4E2A-92B0-3AD8E281E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1162050"/>
              <a:ext cx="385763" cy="44450"/>
            </a:xfrm>
            <a:custGeom>
              <a:avLst/>
              <a:gdLst>
                <a:gd name="T0" fmla="*/ 10 w 173"/>
                <a:gd name="T1" fmla="*/ 20 h 20"/>
                <a:gd name="T2" fmla="*/ 163 w 173"/>
                <a:gd name="T3" fmla="*/ 20 h 20"/>
                <a:gd name="T4" fmla="*/ 173 w 173"/>
                <a:gd name="T5" fmla="*/ 10 h 20"/>
                <a:gd name="T6" fmla="*/ 163 w 173"/>
                <a:gd name="T7" fmla="*/ 0 h 20"/>
                <a:gd name="T8" fmla="*/ 10 w 173"/>
                <a:gd name="T9" fmla="*/ 0 h 20"/>
                <a:gd name="T10" fmla="*/ 0 w 173"/>
                <a:gd name="T11" fmla="*/ 10 h 20"/>
                <a:gd name="T12" fmla="*/ 10 w 17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0">
                  <a:moveTo>
                    <a:pt x="10" y="20"/>
                  </a:moveTo>
                  <a:cubicBezTo>
                    <a:pt x="163" y="20"/>
                    <a:pt x="163" y="20"/>
                    <a:pt x="163" y="20"/>
                  </a:cubicBezTo>
                  <a:cubicBezTo>
                    <a:pt x="168" y="20"/>
                    <a:pt x="173" y="16"/>
                    <a:pt x="173" y="10"/>
                  </a:cubicBezTo>
                  <a:cubicBezTo>
                    <a:pt x="173" y="5"/>
                    <a:pt x="168" y="0"/>
                    <a:pt x="1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35F6D874-F46F-423B-A284-99DA13FB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1328738"/>
              <a:ext cx="385763" cy="44450"/>
            </a:xfrm>
            <a:custGeom>
              <a:avLst/>
              <a:gdLst>
                <a:gd name="T0" fmla="*/ 163 w 173"/>
                <a:gd name="T1" fmla="*/ 0 h 20"/>
                <a:gd name="T2" fmla="*/ 10 w 173"/>
                <a:gd name="T3" fmla="*/ 0 h 20"/>
                <a:gd name="T4" fmla="*/ 0 w 173"/>
                <a:gd name="T5" fmla="*/ 10 h 20"/>
                <a:gd name="T6" fmla="*/ 10 w 173"/>
                <a:gd name="T7" fmla="*/ 20 h 20"/>
                <a:gd name="T8" fmla="*/ 163 w 173"/>
                <a:gd name="T9" fmla="*/ 20 h 20"/>
                <a:gd name="T10" fmla="*/ 173 w 173"/>
                <a:gd name="T11" fmla="*/ 10 h 20"/>
                <a:gd name="T12" fmla="*/ 163 w 173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0">
                  <a:moveTo>
                    <a:pt x="16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8" y="20"/>
                    <a:pt x="173" y="15"/>
                    <a:pt x="173" y="10"/>
                  </a:cubicBezTo>
                  <a:cubicBezTo>
                    <a:pt x="173" y="4"/>
                    <a:pt x="168" y="0"/>
                    <a:pt x="1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</p:grpSp>
      <p:sp>
        <p:nvSpPr>
          <p:cNvPr id="21" name="灯片编号占位符 3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16CB842B-FB12-4653-9814-0677ED0C683B}"/>
              </a:ext>
            </a:extLst>
          </p:cNvPr>
          <p:cNvSpPr txBox="1">
            <a:spLocks/>
          </p:cNvSpPr>
          <p:nvPr/>
        </p:nvSpPr>
        <p:spPr>
          <a:xfrm>
            <a:off x="9262239" y="6558514"/>
            <a:ext cx="2909887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77024B-7692-466E-AA1E-BB6A762C9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42" y="1236900"/>
            <a:ext cx="10894157" cy="497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6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0" y="-1364775"/>
            <a:ext cx="12192000" cy="5472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iṥḻídê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1277425" y="-148102"/>
            <a:ext cx="9637482" cy="6953248"/>
          </a:xfrm>
          <a:prstGeom prst="roundRect">
            <a:avLst>
              <a:gd name="adj" fmla="val 3550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8" name="íṡlîde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2122020" y="456646"/>
            <a:ext cx="1661054" cy="355600"/>
          </a:xfrm>
          <a:prstGeom prst="rect">
            <a:avLst/>
          </a:prstGeom>
          <a:solidFill>
            <a:srgbClr val="F95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altLang="zh-CN" b="1" i="1" dirty="0">
                <a:solidFill>
                  <a:schemeClr val="bg1"/>
                </a:solidFill>
                <a:latin typeface="Calibri" panose="020F0502020204030204" pitchFamily="34" charset="0"/>
              </a:rPr>
              <a:t>eWay Bill </a:t>
            </a:r>
            <a:endParaRPr lang="zh-CN" altLang="en-US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iŝlîḑe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4601681" y="293984"/>
            <a:ext cx="3231614" cy="6511162"/>
          </a:xfrm>
          <a:prstGeom prst="roundRect">
            <a:avLst>
              <a:gd name="adj" fmla="val 4401"/>
            </a:avLst>
          </a:prstGeom>
          <a:gradFill flip="none" rotWithShape="1">
            <a:gsLst>
              <a:gs pos="0">
                <a:srgbClr val="F94335"/>
              </a:gs>
              <a:gs pos="50000">
                <a:srgbClr val="FA7268">
                  <a:shade val="67500"/>
                  <a:satMod val="115000"/>
                </a:srgbClr>
              </a:gs>
              <a:gs pos="100000">
                <a:srgbClr val="FA7268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t">
            <a:norm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ïṩ1îḋê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>
          <a:xfrm>
            <a:off x="8651902" y="448686"/>
            <a:ext cx="1661054" cy="355600"/>
          </a:xfrm>
          <a:prstGeom prst="rect">
            <a:avLst/>
          </a:prstGeom>
          <a:solidFill>
            <a:srgbClr val="F95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altLang="zh-CN" b="1" i="1" dirty="0">
                <a:solidFill>
                  <a:schemeClr val="bg1"/>
                </a:solidFill>
                <a:latin typeface="Calibri" panose="020F0502020204030204" pitchFamily="34" charset="0"/>
              </a:rPr>
              <a:t>eInvoice</a:t>
            </a:r>
            <a:endParaRPr lang="zh-CN" altLang="en-US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iŝḷïd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 bwMode="auto">
          <a:xfrm>
            <a:off x="2647706" y="50716"/>
            <a:ext cx="304841" cy="296885"/>
          </a:xfrm>
          <a:custGeom>
            <a:avLst/>
            <a:gdLst>
              <a:gd name="connsiteX0" fmla="*/ 254856 w 607258"/>
              <a:gd name="connsiteY0" fmla="*/ 462909 h 591409"/>
              <a:gd name="connsiteX1" fmla="*/ 281230 w 607258"/>
              <a:gd name="connsiteY1" fmla="*/ 545836 h 591409"/>
              <a:gd name="connsiteX2" fmla="*/ 284784 w 607258"/>
              <a:gd name="connsiteY2" fmla="*/ 557043 h 591409"/>
              <a:gd name="connsiteX3" fmla="*/ 296568 w 607258"/>
              <a:gd name="connsiteY3" fmla="*/ 523797 h 591409"/>
              <a:gd name="connsiteX4" fmla="*/ 303676 w 607258"/>
              <a:gd name="connsiteY4" fmla="*/ 484388 h 591409"/>
              <a:gd name="connsiteX5" fmla="*/ 303769 w 607258"/>
              <a:gd name="connsiteY5" fmla="*/ 484388 h 591409"/>
              <a:gd name="connsiteX6" fmla="*/ 303863 w 607258"/>
              <a:gd name="connsiteY6" fmla="*/ 484388 h 591409"/>
              <a:gd name="connsiteX7" fmla="*/ 304050 w 607258"/>
              <a:gd name="connsiteY7" fmla="*/ 484388 h 591409"/>
              <a:gd name="connsiteX8" fmla="*/ 304144 w 607258"/>
              <a:gd name="connsiteY8" fmla="*/ 484388 h 591409"/>
              <a:gd name="connsiteX9" fmla="*/ 311252 w 607258"/>
              <a:gd name="connsiteY9" fmla="*/ 523797 h 591409"/>
              <a:gd name="connsiteX10" fmla="*/ 322942 w 607258"/>
              <a:gd name="connsiteY10" fmla="*/ 557043 h 591409"/>
              <a:gd name="connsiteX11" fmla="*/ 326590 w 607258"/>
              <a:gd name="connsiteY11" fmla="*/ 545836 h 591409"/>
              <a:gd name="connsiteX12" fmla="*/ 352870 w 607258"/>
              <a:gd name="connsiteY12" fmla="*/ 462909 h 591409"/>
              <a:gd name="connsiteX13" fmla="*/ 407395 w 607258"/>
              <a:gd name="connsiteY13" fmla="*/ 489244 h 591409"/>
              <a:gd name="connsiteX14" fmla="*/ 423014 w 607258"/>
              <a:gd name="connsiteY14" fmla="*/ 497556 h 591409"/>
              <a:gd name="connsiteX15" fmla="*/ 449575 w 607258"/>
              <a:gd name="connsiteY15" fmla="*/ 483454 h 591409"/>
              <a:gd name="connsiteX16" fmla="*/ 471647 w 607258"/>
              <a:gd name="connsiteY16" fmla="*/ 553214 h 591409"/>
              <a:gd name="connsiteX17" fmla="*/ 474640 w 607258"/>
              <a:gd name="connsiteY17" fmla="*/ 562646 h 591409"/>
              <a:gd name="connsiteX18" fmla="*/ 484460 w 607258"/>
              <a:gd name="connsiteY18" fmla="*/ 534630 h 591409"/>
              <a:gd name="connsiteX19" fmla="*/ 490446 w 607258"/>
              <a:gd name="connsiteY19" fmla="*/ 501571 h 591409"/>
              <a:gd name="connsiteX20" fmla="*/ 490539 w 607258"/>
              <a:gd name="connsiteY20" fmla="*/ 501571 h 591409"/>
              <a:gd name="connsiteX21" fmla="*/ 490726 w 607258"/>
              <a:gd name="connsiteY21" fmla="*/ 501571 h 591409"/>
              <a:gd name="connsiteX22" fmla="*/ 490820 w 607258"/>
              <a:gd name="connsiteY22" fmla="*/ 501571 h 591409"/>
              <a:gd name="connsiteX23" fmla="*/ 490913 w 607258"/>
              <a:gd name="connsiteY23" fmla="*/ 501571 h 591409"/>
              <a:gd name="connsiteX24" fmla="*/ 496899 w 607258"/>
              <a:gd name="connsiteY24" fmla="*/ 534630 h 591409"/>
              <a:gd name="connsiteX25" fmla="*/ 506813 w 607258"/>
              <a:gd name="connsiteY25" fmla="*/ 562646 h 591409"/>
              <a:gd name="connsiteX26" fmla="*/ 509805 w 607258"/>
              <a:gd name="connsiteY26" fmla="*/ 553214 h 591409"/>
              <a:gd name="connsiteX27" fmla="*/ 531877 w 607258"/>
              <a:gd name="connsiteY27" fmla="*/ 483454 h 591409"/>
              <a:gd name="connsiteX28" fmla="*/ 577611 w 607258"/>
              <a:gd name="connsiteY28" fmla="*/ 505493 h 591409"/>
              <a:gd name="connsiteX29" fmla="*/ 607258 w 607258"/>
              <a:gd name="connsiteY29" fmla="*/ 591409 h 591409"/>
              <a:gd name="connsiteX30" fmla="*/ 490352 w 607258"/>
              <a:gd name="connsiteY30" fmla="*/ 591409 h 591409"/>
              <a:gd name="connsiteX31" fmla="*/ 484366 w 607258"/>
              <a:gd name="connsiteY31" fmla="*/ 591409 h 591409"/>
              <a:gd name="connsiteX32" fmla="*/ 442935 w 607258"/>
              <a:gd name="connsiteY32" fmla="*/ 591409 h 591409"/>
              <a:gd name="connsiteX33" fmla="*/ 373072 w 607258"/>
              <a:gd name="connsiteY33" fmla="*/ 591409 h 591409"/>
              <a:gd name="connsiteX34" fmla="*/ 303769 w 607258"/>
              <a:gd name="connsiteY34" fmla="*/ 591409 h 591409"/>
              <a:gd name="connsiteX35" fmla="*/ 296568 w 607258"/>
              <a:gd name="connsiteY35" fmla="*/ 591409 h 591409"/>
              <a:gd name="connsiteX36" fmla="*/ 234093 w 607258"/>
              <a:gd name="connsiteY36" fmla="*/ 591409 h 591409"/>
              <a:gd name="connsiteX37" fmla="*/ 164230 w 607258"/>
              <a:gd name="connsiteY37" fmla="*/ 591409 h 591409"/>
              <a:gd name="connsiteX38" fmla="*/ 117093 w 607258"/>
              <a:gd name="connsiteY38" fmla="*/ 591409 h 591409"/>
              <a:gd name="connsiteX39" fmla="*/ 111108 w 607258"/>
              <a:gd name="connsiteY39" fmla="*/ 591409 h 591409"/>
              <a:gd name="connsiteX40" fmla="*/ 0 w 607258"/>
              <a:gd name="connsiteY40" fmla="*/ 591409 h 591409"/>
              <a:gd name="connsiteX41" fmla="*/ 30208 w 607258"/>
              <a:gd name="connsiteY41" fmla="*/ 505493 h 591409"/>
              <a:gd name="connsiteX42" fmla="*/ 75942 w 607258"/>
              <a:gd name="connsiteY42" fmla="*/ 483454 h 591409"/>
              <a:gd name="connsiteX43" fmla="*/ 98014 w 607258"/>
              <a:gd name="connsiteY43" fmla="*/ 553214 h 591409"/>
              <a:gd name="connsiteX44" fmla="*/ 101007 w 607258"/>
              <a:gd name="connsiteY44" fmla="*/ 562646 h 591409"/>
              <a:gd name="connsiteX45" fmla="*/ 110827 w 607258"/>
              <a:gd name="connsiteY45" fmla="*/ 534630 h 591409"/>
              <a:gd name="connsiteX46" fmla="*/ 116813 w 607258"/>
              <a:gd name="connsiteY46" fmla="*/ 501571 h 591409"/>
              <a:gd name="connsiteX47" fmla="*/ 117000 w 607258"/>
              <a:gd name="connsiteY47" fmla="*/ 501571 h 591409"/>
              <a:gd name="connsiteX48" fmla="*/ 117093 w 607258"/>
              <a:gd name="connsiteY48" fmla="*/ 501571 h 591409"/>
              <a:gd name="connsiteX49" fmla="*/ 117187 w 607258"/>
              <a:gd name="connsiteY49" fmla="*/ 501571 h 591409"/>
              <a:gd name="connsiteX50" fmla="*/ 117374 w 607258"/>
              <a:gd name="connsiteY50" fmla="*/ 501571 h 591409"/>
              <a:gd name="connsiteX51" fmla="*/ 123360 w 607258"/>
              <a:gd name="connsiteY51" fmla="*/ 534630 h 591409"/>
              <a:gd name="connsiteX52" fmla="*/ 133180 w 607258"/>
              <a:gd name="connsiteY52" fmla="*/ 562646 h 591409"/>
              <a:gd name="connsiteX53" fmla="*/ 136172 w 607258"/>
              <a:gd name="connsiteY53" fmla="*/ 553214 h 591409"/>
              <a:gd name="connsiteX54" fmla="*/ 158244 w 607258"/>
              <a:gd name="connsiteY54" fmla="*/ 483454 h 591409"/>
              <a:gd name="connsiteX55" fmla="*/ 184806 w 607258"/>
              <a:gd name="connsiteY55" fmla="*/ 497556 h 591409"/>
              <a:gd name="connsiteX56" fmla="*/ 200424 w 607258"/>
              <a:gd name="connsiteY56" fmla="*/ 489244 h 591409"/>
              <a:gd name="connsiteX57" fmla="*/ 254856 w 607258"/>
              <a:gd name="connsiteY57" fmla="*/ 462909 h 591409"/>
              <a:gd name="connsiteX58" fmla="*/ 486780 w 607258"/>
              <a:gd name="connsiteY58" fmla="*/ 322405 h 591409"/>
              <a:gd name="connsiteX59" fmla="*/ 516615 w 607258"/>
              <a:gd name="connsiteY59" fmla="*/ 328662 h 591409"/>
              <a:gd name="connsiteX60" fmla="*/ 531112 w 607258"/>
              <a:gd name="connsiteY60" fmla="*/ 342111 h 591409"/>
              <a:gd name="connsiteX61" fmla="*/ 547012 w 607258"/>
              <a:gd name="connsiteY61" fmla="*/ 392546 h 591409"/>
              <a:gd name="connsiteX62" fmla="*/ 544954 w 607258"/>
              <a:gd name="connsiteY62" fmla="*/ 400297 h 591409"/>
              <a:gd name="connsiteX63" fmla="*/ 550004 w 607258"/>
              <a:gd name="connsiteY63" fmla="*/ 421405 h 591409"/>
              <a:gd name="connsiteX64" fmla="*/ 539810 w 607258"/>
              <a:gd name="connsiteY64" fmla="*/ 439244 h 591409"/>
              <a:gd name="connsiteX65" fmla="*/ 503802 w 607258"/>
              <a:gd name="connsiteY65" fmla="*/ 483700 h 591409"/>
              <a:gd name="connsiteX66" fmla="*/ 477334 w 607258"/>
              <a:gd name="connsiteY66" fmla="*/ 483700 h 591409"/>
              <a:gd name="connsiteX67" fmla="*/ 441419 w 607258"/>
              <a:gd name="connsiteY67" fmla="*/ 439244 h 591409"/>
              <a:gd name="connsiteX68" fmla="*/ 431225 w 607258"/>
              <a:gd name="connsiteY68" fmla="*/ 421405 h 591409"/>
              <a:gd name="connsiteX69" fmla="*/ 436275 w 607258"/>
              <a:gd name="connsiteY69" fmla="*/ 400297 h 591409"/>
              <a:gd name="connsiteX70" fmla="*/ 434217 w 607258"/>
              <a:gd name="connsiteY70" fmla="*/ 392546 h 591409"/>
              <a:gd name="connsiteX71" fmla="*/ 434030 w 607258"/>
              <a:gd name="connsiteY71" fmla="*/ 367795 h 591409"/>
              <a:gd name="connsiteX72" fmla="*/ 448527 w 607258"/>
              <a:gd name="connsiteY72" fmla="*/ 342392 h 591409"/>
              <a:gd name="connsiteX73" fmla="*/ 461995 w 607258"/>
              <a:gd name="connsiteY73" fmla="*/ 331277 h 591409"/>
              <a:gd name="connsiteX74" fmla="*/ 475089 w 607258"/>
              <a:gd name="connsiteY74" fmla="*/ 324553 h 591409"/>
              <a:gd name="connsiteX75" fmla="*/ 486780 w 607258"/>
              <a:gd name="connsiteY75" fmla="*/ 322405 h 591409"/>
              <a:gd name="connsiteX76" fmla="*/ 113711 w 607258"/>
              <a:gd name="connsiteY76" fmla="*/ 322405 h 591409"/>
              <a:gd name="connsiteX77" fmla="*/ 143552 w 607258"/>
              <a:gd name="connsiteY77" fmla="*/ 328662 h 591409"/>
              <a:gd name="connsiteX78" fmla="*/ 157958 w 607258"/>
              <a:gd name="connsiteY78" fmla="*/ 342111 h 591409"/>
              <a:gd name="connsiteX79" fmla="*/ 173954 w 607258"/>
              <a:gd name="connsiteY79" fmla="*/ 392546 h 591409"/>
              <a:gd name="connsiteX80" fmla="*/ 171802 w 607258"/>
              <a:gd name="connsiteY80" fmla="*/ 400297 h 591409"/>
              <a:gd name="connsiteX81" fmla="*/ 176947 w 607258"/>
              <a:gd name="connsiteY81" fmla="*/ 421405 h 591409"/>
              <a:gd name="connsiteX82" fmla="*/ 166751 w 607258"/>
              <a:gd name="connsiteY82" fmla="*/ 439244 h 591409"/>
              <a:gd name="connsiteX83" fmla="*/ 130643 w 607258"/>
              <a:gd name="connsiteY83" fmla="*/ 483700 h 591409"/>
              <a:gd name="connsiteX84" fmla="*/ 104264 w 607258"/>
              <a:gd name="connsiteY84" fmla="*/ 483700 h 591409"/>
              <a:gd name="connsiteX85" fmla="*/ 68343 w 607258"/>
              <a:gd name="connsiteY85" fmla="*/ 439244 h 591409"/>
              <a:gd name="connsiteX86" fmla="*/ 58053 w 607258"/>
              <a:gd name="connsiteY86" fmla="*/ 421592 h 591409"/>
              <a:gd name="connsiteX87" fmla="*/ 63198 w 607258"/>
              <a:gd name="connsiteY87" fmla="*/ 400391 h 591409"/>
              <a:gd name="connsiteX88" fmla="*/ 61046 w 607258"/>
              <a:gd name="connsiteY88" fmla="*/ 392639 h 591409"/>
              <a:gd name="connsiteX89" fmla="*/ 60953 w 607258"/>
              <a:gd name="connsiteY89" fmla="*/ 367889 h 591409"/>
              <a:gd name="connsiteX90" fmla="*/ 75452 w 607258"/>
              <a:gd name="connsiteY90" fmla="*/ 342485 h 591409"/>
              <a:gd name="connsiteX91" fmla="*/ 88922 w 607258"/>
              <a:gd name="connsiteY91" fmla="*/ 331371 h 591409"/>
              <a:gd name="connsiteX92" fmla="*/ 101831 w 607258"/>
              <a:gd name="connsiteY92" fmla="*/ 324646 h 591409"/>
              <a:gd name="connsiteX93" fmla="*/ 113711 w 607258"/>
              <a:gd name="connsiteY93" fmla="*/ 322405 h 591409"/>
              <a:gd name="connsiteX94" fmla="*/ 299632 w 607258"/>
              <a:gd name="connsiteY94" fmla="*/ 270867 h 591409"/>
              <a:gd name="connsiteX95" fmla="*/ 335085 w 607258"/>
              <a:gd name="connsiteY95" fmla="*/ 278338 h 591409"/>
              <a:gd name="connsiteX96" fmla="*/ 352298 w 607258"/>
              <a:gd name="connsiteY96" fmla="*/ 294401 h 591409"/>
              <a:gd name="connsiteX97" fmla="*/ 371194 w 607258"/>
              <a:gd name="connsiteY97" fmla="*/ 354447 h 591409"/>
              <a:gd name="connsiteX98" fmla="*/ 368761 w 607258"/>
              <a:gd name="connsiteY98" fmla="*/ 363693 h 591409"/>
              <a:gd name="connsiteX99" fmla="*/ 374842 w 607258"/>
              <a:gd name="connsiteY99" fmla="*/ 388813 h 591409"/>
              <a:gd name="connsiteX100" fmla="*/ 362588 w 607258"/>
              <a:gd name="connsiteY100" fmla="*/ 410105 h 591409"/>
              <a:gd name="connsiteX101" fmla="*/ 319744 w 607258"/>
              <a:gd name="connsiteY101" fmla="*/ 463055 h 591409"/>
              <a:gd name="connsiteX102" fmla="*/ 288313 w 607258"/>
              <a:gd name="connsiteY102" fmla="*/ 463148 h 591409"/>
              <a:gd name="connsiteX103" fmla="*/ 245469 w 607258"/>
              <a:gd name="connsiteY103" fmla="*/ 410199 h 591409"/>
              <a:gd name="connsiteX104" fmla="*/ 233308 w 607258"/>
              <a:gd name="connsiteY104" fmla="*/ 388907 h 591409"/>
              <a:gd name="connsiteX105" fmla="*/ 239482 w 607258"/>
              <a:gd name="connsiteY105" fmla="*/ 363786 h 591409"/>
              <a:gd name="connsiteX106" fmla="*/ 237050 w 607258"/>
              <a:gd name="connsiteY106" fmla="*/ 354541 h 591409"/>
              <a:gd name="connsiteX107" fmla="*/ 236863 w 607258"/>
              <a:gd name="connsiteY107" fmla="*/ 325031 h 591409"/>
              <a:gd name="connsiteX108" fmla="*/ 254075 w 607258"/>
              <a:gd name="connsiteY108" fmla="*/ 294774 h 591409"/>
              <a:gd name="connsiteX109" fmla="*/ 270071 w 607258"/>
              <a:gd name="connsiteY109" fmla="*/ 281607 h 591409"/>
              <a:gd name="connsiteX110" fmla="*/ 285506 w 607258"/>
              <a:gd name="connsiteY110" fmla="*/ 273669 h 591409"/>
              <a:gd name="connsiteX111" fmla="*/ 299632 w 607258"/>
              <a:gd name="connsiteY111" fmla="*/ 270867 h 591409"/>
              <a:gd name="connsiteX112" fmla="*/ 246074 w 607258"/>
              <a:gd name="connsiteY112" fmla="*/ 135486 h 591409"/>
              <a:gd name="connsiteX113" fmla="*/ 242708 w 607258"/>
              <a:gd name="connsiteY113" fmla="*/ 171715 h 591409"/>
              <a:gd name="connsiteX114" fmla="*/ 246168 w 607258"/>
              <a:gd name="connsiteY114" fmla="*/ 207944 h 591409"/>
              <a:gd name="connsiteX115" fmla="*/ 291334 w 607258"/>
              <a:gd name="connsiteY115" fmla="*/ 207944 h 591409"/>
              <a:gd name="connsiteX116" fmla="*/ 291334 w 607258"/>
              <a:gd name="connsiteY116" fmla="*/ 135486 h 591409"/>
              <a:gd name="connsiteX117" fmla="*/ 388399 w 607258"/>
              <a:gd name="connsiteY117" fmla="*/ 135299 h 591409"/>
              <a:gd name="connsiteX118" fmla="*/ 391391 w 607258"/>
              <a:gd name="connsiteY118" fmla="*/ 171528 h 591409"/>
              <a:gd name="connsiteX119" fmla="*/ 388399 w 607258"/>
              <a:gd name="connsiteY119" fmla="*/ 207757 h 591409"/>
              <a:gd name="connsiteX120" fmla="*/ 426926 w 607258"/>
              <a:gd name="connsiteY120" fmla="*/ 207757 h 591409"/>
              <a:gd name="connsiteX121" fmla="*/ 432162 w 607258"/>
              <a:gd name="connsiteY121" fmla="*/ 171528 h 591409"/>
              <a:gd name="connsiteX122" fmla="*/ 426926 w 607258"/>
              <a:gd name="connsiteY122" fmla="*/ 135299 h 591409"/>
              <a:gd name="connsiteX123" fmla="*/ 316956 w 607258"/>
              <a:gd name="connsiteY123" fmla="*/ 135299 h 591409"/>
              <a:gd name="connsiteX124" fmla="*/ 316956 w 607258"/>
              <a:gd name="connsiteY124" fmla="*/ 207757 h 591409"/>
              <a:gd name="connsiteX125" fmla="*/ 362216 w 607258"/>
              <a:gd name="connsiteY125" fmla="*/ 207757 h 591409"/>
              <a:gd name="connsiteX126" fmla="*/ 365582 w 607258"/>
              <a:gd name="connsiteY126" fmla="*/ 171528 h 591409"/>
              <a:gd name="connsiteX127" fmla="*/ 362122 w 607258"/>
              <a:gd name="connsiteY127" fmla="*/ 135299 h 591409"/>
              <a:gd name="connsiteX128" fmla="*/ 181177 w 607258"/>
              <a:gd name="connsiteY128" fmla="*/ 135299 h 591409"/>
              <a:gd name="connsiteX129" fmla="*/ 175940 w 607258"/>
              <a:gd name="connsiteY129" fmla="*/ 171528 h 591409"/>
              <a:gd name="connsiteX130" fmla="*/ 181177 w 607258"/>
              <a:gd name="connsiteY130" fmla="*/ 207757 h 591409"/>
              <a:gd name="connsiteX131" fmla="*/ 219704 w 607258"/>
              <a:gd name="connsiteY131" fmla="*/ 207757 h 591409"/>
              <a:gd name="connsiteX132" fmla="*/ 216712 w 607258"/>
              <a:gd name="connsiteY132" fmla="*/ 171528 h 591409"/>
              <a:gd name="connsiteX133" fmla="*/ 219704 w 607258"/>
              <a:gd name="connsiteY133" fmla="*/ 135299 h 591409"/>
              <a:gd name="connsiteX134" fmla="*/ 253368 w 607258"/>
              <a:gd name="connsiteY134" fmla="*/ 54157 h 591409"/>
              <a:gd name="connsiteX135" fmla="*/ 192024 w 607258"/>
              <a:gd name="connsiteY135" fmla="*/ 109715 h 591409"/>
              <a:gd name="connsiteX136" fmla="*/ 225876 w 607258"/>
              <a:gd name="connsiteY136" fmla="*/ 109715 h 591409"/>
              <a:gd name="connsiteX137" fmla="*/ 253368 w 607258"/>
              <a:gd name="connsiteY137" fmla="*/ 54157 h 591409"/>
              <a:gd name="connsiteX138" fmla="*/ 354922 w 607258"/>
              <a:gd name="connsiteY138" fmla="*/ 54064 h 591409"/>
              <a:gd name="connsiteX139" fmla="*/ 382414 w 607258"/>
              <a:gd name="connsiteY139" fmla="*/ 109528 h 591409"/>
              <a:gd name="connsiteX140" fmla="*/ 416266 w 607258"/>
              <a:gd name="connsiteY140" fmla="*/ 109528 h 591409"/>
              <a:gd name="connsiteX141" fmla="*/ 354922 w 607258"/>
              <a:gd name="connsiteY141" fmla="*/ 54064 h 591409"/>
              <a:gd name="connsiteX142" fmla="*/ 316956 w 607258"/>
              <a:gd name="connsiteY142" fmla="*/ 49301 h 591409"/>
              <a:gd name="connsiteX143" fmla="*/ 316956 w 607258"/>
              <a:gd name="connsiteY143" fmla="*/ 109715 h 591409"/>
              <a:gd name="connsiteX144" fmla="*/ 355109 w 607258"/>
              <a:gd name="connsiteY144" fmla="*/ 109715 h 591409"/>
              <a:gd name="connsiteX145" fmla="*/ 316956 w 607258"/>
              <a:gd name="connsiteY145" fmla="*/ 49301 h 591409"/>
              <a:gd name="connsiteX146" fmla="*/ 291334 w 607258"/>
              <a:gd name="connsiteY146" fmla="*/ 49021 h 591409"/>
              <a:gd name="connsiteX147" fmla="*/ 252994 w 607258"/>
              <a:gd name="connsiteY147" fmla="*/ 109528 h 591409"/>
              <a:gd name="connsiteX148" fmla="*/ 291334 w 607258"/>
              <a:gd name="connsiteY148" fmla="*/ 109528 h 591409"/>
              <a:gd name="connsiteX149" fmla="*/ 304145 w 607258"/>
              <a:gd name="connsiteY149" fmla="*/ 0 h 591409"/>
              <a:gd name="connsiteX150" fmla="*/ 476113 w 607258"/>
              <a:gd name="connsiteY150" fmla="*/ 171715 h 591409"/>
              <a:gd name="connsiteX151" fmla="*/ 396628 w 607258"/>
              <a:gd name="connsiteY151" fmla="*/ 316258 h 591409"/>
              <a:gd name="connsiteX152" fmla="*/ 384565 w 607258"/>
              <a:gd name="connsiteY152" fmla="*/ 287219 h 591409"/>
              <a:gd name="connsiteX153" fmla="*/ 374933 w 607258"/>
              <a:gd name="connsiteY153" fmla="*/ 277975 h 591409"/>
              <a:gd name="connsiteX154" fmla="*/ 416078 w 607258"/>
              <a:gd name="connsiteY154" fmla="*/ 233529 h 591409"/>
              <a:gd name="connsiteX155" fmla="*/ 382321 w 607258"/>
              <a:gd name="connsiteY155" fmla="*/ 233529 h 591409"/>
              <a:gd name="connsiteX156" fmla="*/ 365956 w 607258"/>
              <a:gd name="connsiteY156" fmla="*/ 271625 h 591409"/>
              <a:gd name="connsiteX157" fmla="*/ 347441 w 607258"/>
              <a:gd name="connsiteY157" fmla="*/ 257059 h 591409"/>
              <a:gd name="connsiteX158" fmla="*/ 345290 w 607258"/>
              <a:gd name="connsiteY158" fmla="*/ 255938 h 591409"/>
              <a:gd name="connsiteX159" fmla="*/ 355296 w 607258"/>
              <a:gd name="connsiteY159" fmla="*/ 233715 h 591409"/>
              <a:gd name="connsiteX160" fmla="*/ 316956 w 607258"/>
              <a:gd name="connsiteY160" fmla="*/ 233715 h 591409"/>
              <a:gd name="connsiteX161" fmla="*/ 316956 w 607258"/>
              <a:gd name="connsiteY161" fmla="*/ 246881 h 591409"/>
              <a:gd name="connsiteX162" fmla="*/ 305735 w 607258"/>
              <a:gd name="connsiteY162" fmla="*/ 246134 h 591409"/>
              <a:gd name="connsiteX163" fmla="*/ 298067 w 607258"/>
              <a:gd name="connsiteY163" fmla="*/ 246508 h 591409"/>
              <a:gd name="connsiteX164" fmla="*/ 291334 w 607258"/>
              <a:gd name="connsiteY164" fmla="*/ 247161 h 591409"/>
              <a:gd name="connsiteX165" fmla="*/ 291334 w 607258"/>
              <a:gd name="connsiteY165" fmla="*/ 233529 h 591409"/>
              <a:gd name="connsiteX166" fmla="*/ 253181 w 607258"/>
              <a:gd name="connsiteY166" fmla="*/ 233529 h 591409"/>
              <a:gd name="connsiteX167" fmla="*/ 263654 w 607258"/>
              <a:gd name="connsiteY167" fmla="*/ 256592 h 591409"/>
              <a:gd name="connsiteX168" fmla="*/ 256548 w 607258"/>
              <a:gd name="connsiteY168" fmla="*/ 261074 h 591409"/>
              <a:gd name="connsiteX169" fmla="*/ 242427 w 607258"/>
              <a:gd name="connsiteY169" fmla="*/ 271812 h 591409"/>
              <a:gd name="connsiteX170" fmla="*/ 225969 w 607258"/>
              <a:gd name="connsiteY170" fmla="*/ 233529 h 591409"/>
              <a:gd name="connsiteX171" fmla="*/ 192212 w 607258"/>
              <a:gd name="connsiteY171" fmla="*/ 233529 h 591409"/>
              <a:gd name="connsiteX172" fmla="*/ 234946 w 607258"/>
              <a:gd name="connsiteY172" fmla="*/ 279095 h 591409"/>
              <a:gd name="connsiteX173" fmla="*/ 213345 w 607258"/>
              <a:gd name="connsiteY173" fmla="*/ 317192 h 591409"/>
              <a:gd name="connsiteX174" fmla="*/ 132177 w 607258"/>
              <a:gd name="connsiteY174" fmla="*/ 171715 h 591409"/>
              <a:gd name="connsiteX175" fmla="*/ 304145 w 607258"/>
              <a:gd name="connsiteY175" fmla="*/ 0 h 59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607258" h="591409">
                <a:moveTo>
                  <a:pt x="254856" y="462909"/>
                </a:moveTo>
                <a:lnTo>
                  <a:pt x="281230" y="545836"/>
                </a:lnTo>
                <a:lnTo>
                  <a:pt x="284784" y="557043"/>
                </a:lnTo>
                <a:lnTo>
                  <a:pt x="296568" y="523797"/>
                </a:lnTo>
                <a:cubicBezTo>
                  <a:pt x="269446" y="486256"/>
                  <a:pt x="298626" y="484388"/>
                  <a:pt x="303676" y="484388"/>
                </a:cubicBezTo>
                <a:lnTo>
                  <a:pt x="303769" y="484388"/>
                </a:lnTo>
                <a:lnTo>
                  <a:pt x="303863" y="484388"/>
                </a:lnTo>
                <a:lnTo>
                  <a:pt x="304050" y="484388"/>
                </a:lnTo>
                <a:lnTo>
                  <a:pt x="304144" y="484388"/>
                </a:lnTo>
                <a:cubicBezTo>
                  <a:pt x="309287" y="484388"/>
                  <a:pt x="338280" y="486256"/>
                  <a:pt x="311252" y="523797"/>
                </a:cubicBezTo>
                <a:lnTo>
                  <a:pt x="322942" y="557043"/>
                </a:lnTo>
                <a:lnTo>
                  <a:pt x="326590" y="545836"/>
                </a:lnTo>
                <a:lnTo>
                  <a:pt x="352870" y="462909"/>
                </a:lnTo>
                <a:cubicBezTo>
                  <a:pt x="352870" y="462909"/>
                  <a:pt x="373352" y="476263"/>
                  <a:pt x="407395" y="489244"/>
                </a:cubicBezTo>
                <a:cubicBezTo>
                  <a:pt x="413662" y="491579"/>
                  <a:pt x="418712" y="494287"/>
                  <a:pt x="423014" y="497556"/>
                </a:cubicBezTo>
                <a:cubicBezTo>
                  <a:pt x="439942" y="489711"/>
                  <a:pt x="449575" y="483454"/>
                  <a:pt x="449575" y="483454"/>
                </a:cubicBezTo>
                <a:lnTo>
                  <a:pt x="471647" y="553214"/>
                </a:lnTo>
                <a:lnTo>
                  <a:pt x="474640" y="562646"/>
                </a:lnTo>
                <a:lnTo>
                  <a:pt x="484460" y="534630"/>
                </a:lnTo>
                <a:cubicBezTo>
                  <a:pt x="461733" y="503065"/>
                  <a:pt x="486237" y="501571"/>
                  <a:pt x="490446" y="501571"/>
                </a:cubicBezTo>
                <a:lnTo>
                  <a:pt x="490539" y="501571"/>
                </a:lnTo>
                <a:lnTo>
                  <a:pt x="490726" y="501571"/>
                </a:lnTo>
                <a:lnTo>
                  <a:pt x="490820" y="501571"/>
                </a:lnTo>
                <a:lnTo>
                  <a:pt x="490913" y="501571"/>
                </a:lnTo>
                <a:cubicBezTo>
                  <a:pt x="495215" y="501571"/>
                  <a:pt x="519625" y="503065"/>
                  <a:pt x="496899" y="534630"/>
                </a:cubicBezTo>
                <a:lnTo>
                  <a:pt x="506813" y="562646"/>
                </a:lnTo>
                <a:lnTo>
                  <a:pt x="509805" y="553214"/>
                </a:lnTo>
                <a:lnTo>
                  <a:pt x="531877" y="483454"/>
                </a:lnTo>
                <a:cubicBezTo>
                  <a:pt x="531877" y="483454"/>
                  <a:pt x="548899" y="494567"/>
                  <a:pt x="577611" y="505493"/>
                </a:cubicBezTo>
                <a:cubicBezTo>
                  <a:pt x="609129" y="516980"/>
                  <a:pt x="607165" y="542848"/>
                  <a:pt x="607258" y="591409"/>
                </a:cubicBezTo>
                <a:lnTo>
                  <a:pt x="490352" y="591409"/>
                </a:lnTo>
                <a:lnTo>
                  <a:pt x="484366" y="591409"/>
                </a:lnTo>
                <a:lnTo>
                  <a:pt x="442935" y="591409"/>
                </a:lnTo>
                <a:lnTo>
                  <a:pt x="373072" y="591409"/>
                </a:lnTo>
                <a:lnTo>
                  <a:pt x="303769" y="591409"/>
                </a:lnTo>
                <a:lnTo>
                  <a:pt x="296568" y="591409"/>
                </a:lnTo>
                <a:lnTo>
                  <a:pt x="234093" y="591409"/>
                </a:lnTo>
                <a:lnTo>
                  <a:pt x="164230" y="591409"/>
                </a:lnTo>
                <a:lnTo>
                  <a:pt x="117093" y="591409"/>
                </a:lnTo>
                <a:lnTo>
                  <a:pt x="111108" y="591409"/>
                </a:lnTo>
                <a:lnTo>
                  <a:pt x="0" y="591409"/>
                </a:lnTo>
                <a:cubicBezTo>
                  <a:pt x="655" y="542848"/>
                  <a:pt x="-1403" y="516980"/>
                  <a:pt x="30208" y="505493"/>
                </a:cubicBezTo>
                <a:cubicBezTo>
                  <a:pt x="58734" y="494661"/>
                  <a:pt x="75942" y="483454"/>
                  <a:pt x="75942" y="483454"/>
                </a:cubicBezTo>
                <a:lnTo>
                  <a:pt x="98014" y="553214"/>
                </a:lnTo>
                <a:lnTo>
                  <a:pt x="101007" y="562646"/>
                </a:lnTo>
                <a:lnTo>
                  <a:pt x="110827" y="534630"/>
                </a:lnTo>
                <a:cubicBezTo>
                  <a:pt x="88194" y="503065"/>
                  <a:pt x="112604" y="501571"/>
                  <a:pt x="116813" y="501571"/>
                </a:cubicBezTo>
                <a:lnTo>
                  <a:pt x="117000" y="501571"/>
                </a:lnTo>
                <a:lnTo>
                  <a:pt x="117093" y="501571"/>
                </a:lnTo>
                <a:lnTo>
                  <a:pt x="117187" y="501571"/>
                </a:lnTo>
                <a:lnTo>
                  <a:pt x="117374" y="501571"/>
                </a:lnTo>
                <a:cubicBezTo>
                  <a:pt x="121583" y="501571"/>
                  <a:pt x="145993" y="503065"/>
                  <a:pt x="123360" y="534630"/>
                </a:cubicBezTo>
                <a:lnTo>
                  <a:pt x="133180" y="562646"/>
                </a:lnTo>
                <a:lnTo>
                  <a:pt x="136172" y="553214"/>
                </a:lnTo>
                <a:lnTo>
                  <a:pt x="158244" y="483454"/>
                </a:lnTo>
                <a:cubicBezTo>
                  <a:pt x="158244" y="483454"/>
                  <a:pt x="167877" y="489804"/>
                  <a:pt x="184806" y="497556"/>
                </a:cubicBezTo>
                <a:cubicBezTo>
                  <a:pt x="189014" y="494194"/>
                  <a:pt x="194158" y="491485"/>
                  <a:pt x="200424" y="489244"/>
                </a:cubicBezTo>
                <a:cubicBezTo>
                  <a:pt x="234467" y="476263"/>
                  <a:pt x="254856" y="462909"/>
                  <a:pt x="254856" y="462909"/>
                </a:cubicBezTo>
                <a:close/>
                <a:moveTo>
                  <a:pt x="486780" y="322405"/>
                </a:moveTo>
                <a:cubicBezTo>
                  <a:pt x="499780" y="321284"/>
                  <a:pt x="509601" y="324553"/>
                  <a:pt x="516615" y="328662"/>
                </a:cubicBezTo>
                <a:cubicBezTo>
                  <a:pt x="527090" y="334546"/>
                  <a:pt x="531112" y="342111"/>
                  <a:pt x="531112" y="342111"/>
                </a:cubicBezTo>
                <a:cubicBezTo>
                  <a:pt x="531112" y="342111"/>
                  <a:pt x="555148" y="343699"/>
                  <a:pt x="547012" y="392546"/>
                </a:cubicBezTo>
                <a:cubicBezTo>
                  <a:pt x="546544" y="395067"/>
                  <a:pt x="545796" y="397682"/>
                  <a:pt x="544954" y="400297"/>
                </a:cubicBezTo>
                <a:cubicBezTo>
                  <a:pt x="549630" y="399737"/>
                  <a:pt x="555429" y="402632"/>
                  <a:pt x="550004" y="421405"/>
                </a:cubicBezTo>
                <a:cubicBezTo>
                  <a:pt x="546170" y="435134"/>
                  <a:pt x="542522" y="438964"/>
                  <a:pt x="539810" y="439244"/>
                </a:cubicBezTo>
                <a:cubicBezTo>
                  <a:pt x="537285" y="455588"/>
                  <a:pt x="524191" y="476322"/>
                  <a:pt x="503802" y="483700"/>
                </a:cubicBezTo>
                <a:cubicBezTo>
                  <a:pt x="495197" y="486689"/>
                  <a:pt x="485845" y="486689"/>
                  <a:pt x="477334" y="483700"/>
                </a:cubicBezTo>
                <a:cubicBezTo>
                  <a:pt x="456664" y="476509"/>
                  <a:pt x="443944" y="455681"/>
                  <a:pt x="441419" y="439244"/>
                </a:cubicBezTo>
                <a:cubicBezTo>
                  <a:pt x="438707" y="439150"/>
                  <a:pt x="435059" y="435228"/>
                  <a:pt x="431225" y="421405"/>
                </a:cubicBezTo>
                <a:cubicBezTo>
                  <a:pt x="425800" y="402632"/>
                  <a:pt x="431412" y="399737"/>
                  <a:pt x="436275" y="400297"/>
                </a:cubicBezTo>
                <a:cubicBezTo>
                  <a:pt x="435340" y="397682"/>
                  <a:pt x="434685" y="395161"/>
                  <a:pt x="434217" y="392546"/>
                </a:cubicBezTo>
                <a:cubicBezTo>
                  <a:pt x="432440" y="383860"/>
                  <a:pt x="431973" y="375641"/>
                  <a:pt x="434030" y="367795"/>
                </a:cubicBezTo>
                <a:cubicBezTo>
                  <a:pt x="436462" y="357335"/>
                  <a:pt x="442167" y="348836"/>
                  <a:pt x="448527" y="342392"/>
                </a:cubicBezTo>
                <a:cubicBezTo>
                  <a:pt x="452642" y="338095"/>
                  <a:pt x="457132" y="334360"/>
                  <a:pt x="461995" y="331277"/>
                </a:cubicBezTo>
                <a:cubicBezTo>
                  <a:pt x="466017" y="328569"/>
                  <a:pt x="470319" y="326141"/>
                  <a:pt x="475089" y="324553"/>
                </a:cubicBezTo>
                <a:cubicBezTo>
                  <a:pt x="478830" y="323152"/>
                  <a:pt x="482852" y="322405"/>
                  <a:pt x="486780" y="322405"/>
                </a:cubicBezTo>
                <a:close/>
                <a:moveTo>
                  <a:pt x="113711" y="322405"/>
                </a:moveTo>
                <a:cubicBezTo>
                  <a:pt x="126714" y="321284"/>
                  <a:pt x="136536" y="324553"/>
                  <a:pt x="143552" y="328662"/>
                </a:cubicBezTo>
                <a:cubicBezTo>
                  <a:pt x="154029" y="334546"/>
                  <a:pt x="157958" y="342111"/>
                  <a:pt x="157958" y="342111"/>
                </a:cubicBezTo>
                <a:cubicBezTo>
                  <a:pt x="157958" y="342111"/>
                  <a:pt x="182092" y="343699"/>
                  <a:pt x="173954" y="392546"/>
                </a:cubicBezTo>
                <a:cubicBezTo>
                  <a:pt x="173486" y="395067"/>
                  <a:pt x="172738" y="397682"/>
                  <a:pt x="171802" y="400297"/>
                </a:cubicBezTo>
                <a:cubicBezTo>
                  <a:pt x="176573" y="399737"/>
                  <a:pt x="182279" y="402632"/>
                  <a:pt x="176947" y="421405"/>
                </a:cubicBezTo>
                <a:cubicBezTo>
                  <a:pt x="173112" y="435134"/>
                  <a:pt x="169464" y="438964"/>
                  <a:pt x="166751" y="439244"/>
                </a:cubicBezTo>
                <a:cubicBezTo>
                  <a:pt x="164225" y="455588"/>
                  <a:pt x="151129" y="476322"/>
                  <a:pt x="130643" y="483700"/>
                </a:cubicBezTo>
                <a:cubicBezTo>
                  <a:pt x="122037" y="486689"/>
                  <a:pt x="112682" y="486689"/>
                  <a:pt x="104264" y="483700"/>
                </a:cubicBezTo>
                <a:cubicBezTo>
                  <a:pt x="83497" y="476509"/>
                  <a:pt x="70775" y="455681"/>
                  <a:pt x="68343" y="439244"/>
                </a:cubicBezTo>
                <a:cubicBezTo>
                  <a:pt x="65536" y="438964"/>
                  <a:pt x="61982" y="435134"/>
                  <a:pt x="58053" y="421592"/>
                </a:cubicBezTo>
                <a:cubicBezTo>
                  <a:pt x="52721" y="402726"/>
                  <a:pt x="58427" y="399924"/>
                  <a:pt x="63198" y="400391"/>
                </a:cubicBezTo>
                <a:cubicBezTo>
                  <a:pt x="62169" y="397776"/>
                  <a:pt x="61608" y="395254"/>
                  <a:pt x="61046" y="392639"/>
                </a:cubicBezTo>
                <a:cubicBezTo>
                  <a:pt x="59363" y="383953"/>
                  <a:pt x="58801" y="375734"/>
                  <a:pt x="60953" y="367889"/>
                </a:cubicBezTo>
                <a:cubicBezTo>
                  <a:pt x="63291" y="357428"/>
                  <a:pt x="69091" y="348929"/>
                  <a:pt x="75452" y="342485"/>
                </a:cubicBezTo>
                <a:cubicBezTo>
                  <a:pt x="79568" y="338282"/>
                  <a:pt x="84058" y="334546"/>
                  <a:pt x="88922" y="331371"/>
                </a:cubicBezTo>
                <a:cubicBezTo>
                  <a:pt x="92758" y="328662"/>
                  <a:pt x="97154" y="326327"/>
                  <a:pt x="101831" y="324646"/>
                </a:cubicBezTo>
                <a:cubicBezTo>
                  <a:pt x="105573" y="323432"/>
                  <a:pt x="109502" y="322685"/>
                  <a:pt x="113711" y="322405"/>
                </a:cubicBezTo>
                <a:close/>
                <a:moveTo>
                  <a:pt x="299632" y="270867"/>
                </a:moveTo>
                <a:cubicBezTo>
                  <a:pt x="314973" y="269560"/>
                  <a:pt x="326666" y="273389"/>
                  <a:pt x="335085" y="278338"/>
                </a:cubicBezTo>
                <a:cubicBezTo>
                  <a:pt x="347527" y="285342"/>
                  <a:pt x="352298" y="294401"/>
                  <a:pt x="352298" y="294401"/>
                </a:cubicBezTo>
                <a:cubicBezTo>
                  <a:pt x="352298" y="294401"/>
                  <a:pt x="380922" y="296455"/>
                  <a:pt x="371194" y="354447"/>
                </a:cubicBezTo>
                <a:cubicBezTo>
                  <a:pt x="370632" y="357436"/>
                  <a:pt x="369884" y="360517"/>
                  <a:pt x="368761" y="363693"/>
                </a:cubicBezTo>
                <a:cubicBezTo>
                  <a:pt x="374468" y="363039"/>
                  <a:pt x="381203" y="366401"/>
                  <a:pt x="374842" y="388813"/>
                </a:cubicBezTo>
                <a:cubicBezTo>
                  <a:pt x="370258" y="405249"/>
                  <a:pt x="365862" y="409825"/>
                  <a:pt x="362588" y="410105"/>
                </a:cubicBezTo>
                <a:cubicBezTo>
                  <a:pt x="359594" y="429529"/>
                  <a:pt x="344066" y="454276"/>
                  <a:pt x="319744" y="463055"/>
                </a:cubicBezTo>
                <a:cubicBezTo>
                  <a:pt x="309641" y="466790"/>
                  <a:pt x="298416" y="466790"/>
                  <a:pt x="288313" y="463148"/>
                </a:cubicBezTo>
                <a:cubicBezTo>
                  <a:pt x="263617" y="454557"/>
                  <a:pt x="248462" y="429809"/>
                  <a:pt x="245469" y="410199"/>
                </a:cubicBezTo>
                <a:cubicBezTo>
                  <a:pt x="242288" y="409825"/>
                  <a:pt x="237892" y="405342"/>
                  <a:pt x="233308" y="388907"/>
                </a:cubicBezTo>
                <a:cubicBezTo>
                  <a:pt x="226947" y="366494"/>
                  <a:pt x="233682" y="363319"/>
                  <a:pt x="239482" y="363786"/>
                </a:cubicBezTo>
                <a:cubicBezTo>
                  <a:pt x="238360" y="360704"/>
                  <a:pt x="237518" y="357716"/>
                  <a:pt x="237050" y="354541"/>
                </a:cubicBezTo>
                <a:cubicBezTo>
                  <a:pt x="234992" y="344082"/>
                  <a:pt x="234431" y="334370"/>
                  <a:pt x="236863" y="325031"/>
                </a:cubicBezTo>
                <a:cubicBezTo>
                  <a:pt x="239763" y="312517"/>
                  <a:pt x="246498" y="302525"/>
                  <a:pt x="254075" y="294774"/>
                </a:cubicBezTo>
                <a:cubicBezTo>
                  <a:pt x="258846" y="289731"/>
                  <a:pt x="264365" y="285249"/>
                  <a:pt x="270071" y="281607"/>
                </a:cubicBezTo>
                <a:cubicBezTo>
                  <a:pt x="274655" y="278338"/>
                  <a:pt x="279894" y="275537"/>
                  <a:pt x="285506" y="273669"/>
                </a:cubicBezTo>
                <a:cubicBezTo>
                  <a:pt x="289903" y="272175"/>
                  <a:pt x="294674" y="271148"/>
                  <a:pt x="299632" y="270867"/>
                </a:cubicBezTo>
                <a:close/>
                <a:moveTo>
                  <a:pt x="246074" y="135486"/>
                </a:moveTo>
                <a:cubicBezTo>
                  <a:pt x="243923" y="146504"/>
                  <a:pt x="242708" y="158643"/>
                  <a:pt x="242708" y="171715"/>
                </a:cubicBezTo>
                <a:cubicBezTo>
                  <a:pt x="242708" y="184787"/>
                  <a:pt x="244017" y="196833"/>
                  <a:pt x="246168" y="207944"/>
                </a:cubicBezTo>
                <a:lnTo>
                  <a:pt x="291334" y="207944"/>
                </a:lnTo>
                <a:lnTo>
                  <a:pt x="291334" y="135486"/>
                </a:lnTo>
                <a:close/>
                <a:moveTo>
                  <a:pt x="388399" y="135299"/>
                </a:moveTo>
                <a:cubicBezTo>
                  <a:pt x="390269" y="146504"/>
                  <a:pt x="391391" y="158643"/>
                  <a:pt x="391391" y="171528"/>
                </a:cubicBezTo>
                <a:cubicBezTo>
                  <a:pt x="391391" y="184507"/>
                  <a:pt x="390269" y="196459"/>
                  <a:pt x="388399" y="207757"/>
                </a:cubicBezTo>
                <a:lnTo>
                  <a:pt x="426926" y="207757"/>
                </a:lnTo>
                <a:cubicBezTo>
                  <a:pt x="430292" y="196366"/>
                  <a:pt x="432162" y="184134"/>
                  <a:pt x="432162" y="171528"/>
                </a:cubicBezTo>
                <a:cubicBezTo>
                  <a:pt x="432162" y="159016"/>
                  <a:pt x="430292" y="146784"/>
                  <a:pt x="426926" y="135299"/>
                </a:cubicBezTo>
                <a:close/>
                <a:moveTo>
                  <a:pt x="316956" y="135299"/>
                </a:moveTo>
                <a:lnTo>
                  <a:pt x="316956" y="207757"/>
                </a:lnTo>
                <a:lnTo>
                  <a:pt x="362216" y="207757"/>
                </a:lnTo>
                <a:cubicBezTo>
                  <a:pt x="364367" y="196739"/>
                  <a:pt x="365582" y="184601"/>
                  <a:pt x="365582" y="171528"/>
                </a:cubicBezTo>
                <a:cubicBezTo>
                  <a:pt x="365582" y="158456"/>
                  <a:pt x="364273" y="146411"/>
                  <a:pt x="362122" y="135299"/>
                </a:cubicBezTo>
                <a:close/>
                <a:moveTo>
                  <a:pt x="181177" y="135299"/>
                </a:moveTo>
                <a:cubicBezTo>
                  <a:pt x="177811" y="146784"/>
                  <a:pt x="175940" y="159016"/>
                  <a:pt x="175940" y="171528"/>
                </a:cubicBezTo>
                <a:cubicBezTo>
                  <a:pt x="175940" y="184134"/>
                  <a:pt x="177811" y="196366"/>
                  <a:pt x="181177" y="207757"/>
                </a:cubicBezTo>
                <a:lnTo>
                  <a:pt x="219704" y="207757"/>
                </a:lnTo>
                <a:cubicBezTo>
                  <a:pt x="217834" y="196553"/>
                  <a:pt x="216712" y="184507"/>
                  <a:pt x="216712" y="171528"/>
                </a:cubicBezTo>
                <a:cubicBezTo>
                  <a:pt x="216712" y="158643"/>
                  <a:pt x="217834" y="146691"/>
                  <a:pt x="219704" y="135299"/>
                </a:cubicBezTo>
                <a:close/>
                <a:moveTo>
                  <a:pt x="253368" y="54157"/>
                </a:moveTo>
                <a:cubicBezTo>
                  <a:pt x="227372" y="65362"/>
                  <a:pt x="205771" y="85064"/>
                  <a:pt x="192024" y="109715"/>
                </a:cubicBezTo>
                <a:lnTo>
                  <a:pt x="225876" y="109715"/>
                </a:lnTo>
                <a:cubicBezTo>
                  <a:pt x="232796" y="87118"/>
                  <a:pt x="242895" y="68723"/>
                  <a:pt x="253368" y="54157"/>
                </a:cubicBezTo>
                <a:close/>
                <a:moveTo>
                  <a:pt x="354922" y="54064"/>
                </a:moveTo>
                <a:cubicBezTo>
                  <a:pt x="365395" y="68630"/>
                  <a:pt x="375494" y="87025"/>
                  <a:pt x="382414" y="109528"/>
                </a:cubicBezTo>
                <a:lnTo>
                  <a:pt x="416266" y="109528"/>
                </a:lnTo>
                <a:cubicBezTo>
                  <a:pt x="402519" y="85064"/>
                  <a:pt x="380918" y="65362"/>
                  <a:pt x="354922" y="54064"/>
                </a:cubicBezTo>
                <a:close/>
                <a:moveTo>
                  <a:pt x="316956" y="49301"/>
                </a:moveTo>
                <a:lnTo>
                  <a:pt x="316956" y="109715"/>
                </a:lnTo>
                <a:lnTo>
                  <a:pt x="355109" y="109715"/>
                </a:lnTo>
                <a:cubicBezTo>
                  <a:pt x="344916" y="81702"/>
                  <a:pt x="329487" y="61907"/>
                  <a:pt x="316956" y="49301"/>
                </a:cubicBezTo>
                <a:close/>
                <a:moveTo>
                  <a:pt x="291334" y="49021"/>
                </a:moveTo>
                <a:cubicBezTo>
                  <a:pt x="278803" y="61534"/>
                  <a:pt x="263093" y="81422"/>
                  <a:pt x="252994" y="109528"/>
                </a:cubicBezTo>
                <a:lnTo>
                  <a:pt x="291334" y="109528"/>
                </a:lnTo>
                <a:close/>
                <a:moveTo>
                  <a:pt x="304145" y="0"/>
                </a:moveTo>
                <a:cubicBezTo>
                  <a:pt x="399059" y="0"/>
                  <a:pt x="476113" y="77034"/>
                  <a:pt x="476113" y="171715"/>
                </a:cubicBezTo>
                <a:cubicBezTo>
                  <a:pt x="476113" y="232315"/>
                  <a:pt x="444413" y="285725"/>
                  <a:pt x="396628" y="316258"/>
                </a:cubicBezTo>
                <a:cubicBezTo>
                  <a:pt x="394664" y="304680"/>
                  <a:pt x="390643" y="294969"/>
                  <a:pt x="384565" y="287219"/>
                </a:cubicBezTo>
                <a:cubicBezTo>
                  <a:pt x="381573" y="283484"/>
                  <a:pt x="378300" y="280496"/>
                  <a:pt x="374933" y="277975"/>
                </a:cubicBezTo>
                <a:cubicBezTo>
                  <a:pt x="392046" y="266677"/>
                  <a:pt x="406166" y="251457"/>
                  <a:pt x="416078" y="233529"/>
                </a:cubicBezTo>
                <a:lnTo>
                  <a:pt x="382321" y="233529"/>
                </a:lnTo>
                <a:cubicBezTo>
                  <a:pt x="377926" y="247908"/>
                  <a:pt x="372222" y="260607"/>
                  <a:pt x="365956" y="271625"/>
                </a:cubicBezTo>
                <a:cubicBezTo>
                  <a:pt x="361748" y="267050"/>
                  <a:pt x="355670" y="261728"/>
                  <a:pt x="347441" y="257059"/>
                </a:cubicBezTo>
                <a:cubicBezTo>
                  <a:pt x="346693" y="256685"/>
                  <a:pt x="346038" y="256312"/>
                  <a:pt x="345290" y="255938"/>
                </a:cubicBezTo>
                <a:cubicBezTo>
                  <a:pt x="348937" y="249216"/>
                  <a:pt x="352397" y="241746"/>
                  <a:pt x="355296" y="233715"/>
                </a:cubicBezTo>
                <a:lnTo>
                  <a:pt x="316956" y="233715"/>
                </a:lnTo>
                <a:lnTo>
                  <a:pt x="316956" y="246881"/>
                </a:lnTo>
                <a:cubicBezTo>
                  <a:pt x="313403" y="246414"/>
                  <a:pt x="309662" y="246134"/>
                  <a:pt x="305735" y="246134"/>
                </a:cubicBezTo>
                <a:cubicBezTo>
                  <a:pt x="303303" y="246134"/>
                  <a:pt x="300685" y="246228"/>
                  <a:pt x="298067" y="246508"/>
                </a:cubicBezTo>
                <a:cubicBezTo>
                  <a:pt x="295822" y="246508"/>
                  <a:pt x="293578" y="246788"/>
                  <a:pt x="291334" y="247161"/>
                </a:cubicBezTo>
                <a:lnTo>
                  <a:pt x="291334" y="233529"/>
                </a:lnTo>
                <a:lnTo>
                  <a:pt x="253181" y="233529"/>
                </a:lnTo>
                <a:cubicBezTo>
                  <a:pt x="256267" y="241932"/>
                  <a:pt x="259727" y="249589"/>
                  <a:pt x="263654" y="256592"/>
                </a:cubicBezTo>
                <a:cubicBezTo>
                  <a:pt x="261223" y="257993"/>
                  <a:pt x="258885" y="259487"/>
                  <a:pt x="256548" y="261074"/>
                </a:cubicBezTo>
                <a:cubicBezTo>
                  <a:pt x="251498" y="264155"/>
                  <a:pt x="246822" y="267797"/>
                  <a:pt x="242427" y="271812"/>
                </a:cubicBezTo>
                <a:cubicBezTo>
                  <a:pt x="236162" y="260701"/>
                  <a:pt x="230458" y="248002"/>
                  <a:pt x="225969" y="233529"/>
                </a:cubicBezTo>
                <a:lnTo>
                  <a:pt x="192212" y="233529"/>
                </a:lnTo>
                <a:cubicBezTo>
                  <a:pt x="202404" y="252017"/>
                  <a:pt x="217273" y="267704"/>
                  <a:pt x="234946" y="279095"/>
                </a:cubicBezTo>
                <a:cubicBezTo>
                  <a:pt x="224380" y="290487"/>
                  <a:pt x="216992" y="303279"/>
                  <a:pt x="213345" y="317192"/>
                </a:cubicBezTo>
                <a:cubicBezTo>
                  <a:pt x="164719" y="286939"/>
                  <a:pt x="132177" y="232968"/>
                  <a:pt x="132177" y="171715"/>
                </a:cubicBezTo>
                <a:cubicBezTo>
                  <a:pt x="132177" y="76940"/>
                  <a:pt x="209418" y="0"/>
                  <a:pt x="304145" y="0"/>
                </a:cubicBezTo>
                <a:close/>
              </a:path>
            </a:pathLst>
          </a:custGeom>
          <a:solidFill>
            <a:srgbClr val="F95245"/>
          </a:solidFill>
          <a:ln>
            <a:noFill/>
          </a:ln>
        </p:spPr>
        <p:txBody>
          <a:bodyPr wrap="square" lIns="91440" tIns="45720" rIns="91440" bIns="45720">
            <a:normAutofit fontScale="85000" lnSpcReduction="20000"/>
          </a:bodyPr>
          <a:lstStyle/>
          <a:p>
            <a:endParaRPr lang="zh-CN" altLang="en-US"/>
          </a:p>
        </p:txBody>
      </p:sp>
      <p:sp>
        <p:nvSpPr>
          <p:cNvPr id="14" name="ïṡ1ïďe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 bwMode="auto">
          <a:xfrm>
            <a:off x="9228235" y="74486"/>
            <a:ext cx="304841" cy="296885"/>
          </a:xfrm>
          <a:custGeom>
            <a:avLst/>
            <a:gdLst>
              <a:gd name="connsiteX0" fmla="*/ 254856 w 607258"/>
              <a:gd name="connsiteY0" fmla="*/ 462909 h 591409"/>
              <a:gd name="connsiteX1" fmla="*/ 281230 w 607258"/>
              <a:gd name="connsiteY1" fmla="*/ 545836 h 591409"/>
              <a:gd name="connsiteX2" fmla="*/ 284784 w 607258"/>
              <a:gd name="connsiteY2" fmla="*/ 557043 h 591409"/>
              <a:gd name="connsiteX3" fmla="*/ 296568 w 607258"/>
              <a:gd name="connsiteY3" fmla="*/ 523797 h 591409"/>
              <a:gd name="connsiteX4" fmla="*/ 303676 w 607258"/>
              <a:gd name="connsiteY4" fmla="*/ 484388 h 591409"/>
              <a:gd name="connsiteX5" fmla="*/ 303769 w 607258"/>
              <a:gd name="connsiteY5" fmla="*/ 484388 h 591409"/>
              <a:gd name="connsiteX6" fmla="*/ 303863 w 607258"/>
              <a:gd name="connsiteY6" fmla="*/ 484388 h 591409"/>
              <a:gd name="connsiteX7" fmla="*/ 304050 w 607258"/>
              <a:gd name="connsiteY7" fmla="*/ 484388 h 591409"/>
              <a:gd name="connsiteX8" fmla="*/ 304144 w 607258"/>
              <a:gd name="connsiteY8" fmla="*/ 484388 h 591409"/>
              <a:gd name="connsiteX9" fmla="*/ 311252 w 607258"/>
              <a:gd name="connsiteY9" fmla="*/ 523797 h 591409"/>
              <a:gd name="connsiteX10" fmla="*/ 322942 w 607258"/>
              <a:gd name="connsiteY10" fmla="*/ 557043 h 591409"/>
              <a:gd name="connsiteX11" fmla="*/ 326590 w 607258"/>
              <a:gd name="connsiteY11" fmla="*/ 545836 h 591409"/>
              <a:gd name="connsiteX12" fmla="*/ 352870 w 607258"/>
              <a:gd name="connsiteY12" fmla="*/ 462909 h 591409"/>
              <a:gd name="connsiteX13" fmla="*/ 407395 w 607258"/>
              <a:gd name="connsiteY13" fmla="*/ 489244 h 591409"/>
              <a:gd name="connsiteX14" fmla="*/ 423014 w 607258"/>
              <a:gd name="connsiteY14" fmla="*/ 497556 h 591409"/>
              <a:gd name="connsiteX15" fmla="*/ 449575 w 607258"/>
              <a:gd name="connsiteY15" fmla="*/ 483454 h 591409"/>
              <a:gd name="connsiteX16" fmla="*/ 471647 w 607258"/>
              <a:gd name="connsiteY16" fmla="*/ 553214 h 591409"/>
              <a:gd name="connsiteX17" fmla="*/ 474640 w 607258"/>
              <a:gd name="connsiteY17" fmla="*/ 562646 h 591409"/>
              <a:gd name="connsiteX18" fmla="*/ 484460 w 607258"/>
              <a:gd name="connsiteY18" fmla="*/ 534630 h 591409"/>
              <a:gd name="connsiteX19" fmla="*/ 490446 w 607258"/>
              <a:gd name="connsiteY19" fmla="*/ 501571 h 591409"/>
              <a:gd name="connsiteX20" fmla="*/ 490539 w 607258"/>
              <a:gd name="connsiteY20" fmla="*/ 501571 h 591409"/>
              <a:gd name="connsiteX21" fmla="*/ 490726 w 607258"/>
              <a:gd name="connsiteY21" fmla="*/ 501571 h 591409"/>
              <a:gd name="connsiteX22" fmla="*/ 490820 w 607258"/>
              <a:gd name="connsiteY22" fmla="*/ 501571 h 591409"/>
              <a:gd name="connsiteX23" fmla="*/ 490913 w 607258"/>
              <a:gd name="connsiteY23" fmla="*/ 501571 h 591409"/>
              <a:gd name="connsiteX24" fmla="*/ 496899 w 607258"/>
              <a:gd name="connsiteY24" fmla="*/ 534630 h 591409"/>
              <a:gd name="connsiteX25" fmla="*/ 506813 w 607258"/>
              <a:gd name="connsiteY25" fmla="*/ 562646 h 591409"/>
              <a:gd name="connsiteX26" fmla="*/ 509805 w 607258"/>
              <a:gd name="connsiteY26" fmla="*/ 553214 h 591409"/>
              <a:gd name="connsiteX27" fmla="*/ 531877 w 607258"/>
              <a:gd name="connsiteY27" fmla="*/ 483454 h 591409"/>
              <a:gd name="connsiteX28" fmla="*/ 577611 w 607258"/>
              <a:gd name="connsiteY28" fmla="*/ 505493 h 591409"/>
              <a:gd name="connsiteX29" fmla="*/ 607258 w 607258"/>
              <a:gd name="connsiteY29" fmla="*/ 591409 h 591409"/>
              <a:gd name="connsiteX30" fmla="*/ 490352 w 607258"/>
              <a:gd name="connsiteY30" fmla="*/ 591409 h 591409"/>
              <a:gd name="connsiteX31" fmla="*/ 484366 w 607258"/>
              <a:gd name="connsiteY31" fmla="*/ 591409 h 591409"/>
              <a:gd name="connsiteX32" fmla="*/ 442935 w 607258"/>
              <a:gd name="connsiteY32" fmla="*/ 591409 h 591409"/>
              <a:gd name="connsiteX33" fmla="*/ 373072 w 607258"/>
              <a:gd name="connsiteY33" fmla="*/ 591409 h 591409"/>
              <a:gd name="connsiteX34" fmla="*/ 303769 w 607258"/>
              <a:gd name="connsiteY34" fmla="*/ 591409 h 591409"/>
              <a:gd name="connsiteX35" fmla="*/ 296568 w 607258"/>
              <a:gd name="connsiteY35" fmla="*/ 591409 h 591409"/>
              <a:gd name="connsiteX36" fmla="*/ 234093 w 607258"/>
              <a:gd name="connsiteY36" fmla="*/ 591409 h 591409"/>
              <a:gd name="connsiteX37" fmla="*/ 164230 w 607258"/>
              <a:gd name="connsiteY37" fmla="*/ 591409 h 591409"/>
              <a:gd name="connsiteX38" fmla="*/ 117093 w 607258"/>
              <a:gd name="connsiteY38" fmla="*/ 591409 h 591409"/>
              <a:gd name="connsiteX39" fmla="*/ 111108 w 607258"/>
              <a:gd name="connsiteY39" fmla="*/ 591409 h 591409"/>
              <a:gd name="connsiteX40" fmla="*/ 0 w 607258"/>
              <a:gd name="connsiteY40" fmla="*/ 591409 h 591409"/>
              <a:gd name="connsiteX41" fmla="*/ 30208 w 607258"/>
              <a:gd name="connsiteY41" fmla="*/ 505493 h 591409"/>
              <a:gd name="connsiteX42" fmla="*/ 75942 w 607258"/>
              <a:gd name="connsiteY42" fmla="*/ 483454 h 591409"/>
              <a:gd name="connsiteX43" fmla="*/ 98014 w 607258"/>
              <a:gd name="connsiteY43" fmla="*/ 553214 h 591409"/>
              <a:gd name="connsiteX44" fmla="*/ 101007 w 607258"/>
              <a:gd name="connsiteY44" fmla="*/ 562646 h 591409"/>
              <a:gd name="connsiteX45" fmla="*/ 110827 w 607258"/>
              <a:gd name="connsiteY45" fmla="*/ 534630 h 591409"/>
              <a:gd name="connsiteX46" fmla="*/ 116813 w 607258"/>
              <a:gd name="connsiteY46" fmla="*/ 501571 h 591409"/>
              <a:gd name="connsiteX47" fmla="*/ 117000 w 607258"/>
              <a:gd name="connsiteY47" fmla="*/ 501571 h 591409"/>
              <a:gd name="connsiteX48" fmla="*/ 117093 w 607258"/>
              <a:gd name="connsiteY48" fmla="*/ 501571 h 591409"/>
              <a:gd name="connsiteX49" fmla="*/ 117187 w 607258"/>
              <a:gd name="connsiteY49" fmla="*/ 501571 h 591409"/>
              <a:gd name="connsiteX50" fmla="*/ 117374 w 607258"/>
              <a:gd name="connsiteY50" fmla="*/ 501571 h 591409"/>
              <a:gd name="connsiteX51" fmla="*/ 123360 w 607258"/>
              <a:gd name="connsiteY51" fmla="*/ 534630 h 591409"/>
              <a:gd name="connsiteX52" fmla="*/ 133180 w 607258"/>
              <a:gd name="connsiteY52" fmla="*/ 562646 h 591409"/>
              <a:gd name="connsiteX53" fmla="*/ 136172 w 607258"/>
              <a:gd name="connsiteY53" fmla="*/ 553214 h 591409"/>
              <a:gd name="connsiteX54" fmla="*/ 158244 w 607258"/>
              <a:gd name="connsiteY54" fmla="*/ 483454 h 591409"/>
              <a:gd name="connsiteX55" fmla="*/ 184806 w 607258"/>
              <a:gd name="connsiteY55" fmla="*/ 497556 h 591409"/>
              <a:gd name="connsiteX56" fmla="*/ 200424 w 607258"/>
              <a:gd name="connsiteY56" fmla="*/ 489244 h 591409"/>
              <a:gd name="connsiteX57" fmla="*/ 254856 w 607258"/>
              <a:gd name="connsiteY57" fmla="*/ 462909 h 591409"/>
              <a:gd name="connsiteX58" fmla="*/ 486780 w 607258"/>
              <a:gd name="connsiteY58" fmla="*/ 322405 h 591409"/>
              <a:gd name="connsiteX59" fmla="*/ 516615 w 607258"/>
              <a:gd name="connsiteY59" fmla="*/ 328662 h 591409"/>
              <a:gd name="connsiteX60" fmla="*/ 531112 w 607258"/>
              <a:gd name="connsiteY60" fmla="*/ 342111 h 591409"/>
              <a:gd name="connsiteX61" fmla="*/ 547012 w 607258"/>
              <a:gd name="connsiteY61" fmla="*/ 392546 h 591409"/>
              <a:gd name="connsiteX62" fmla="*/ 544954 w 607258"/>
              <a:gd name="connsiteY62" fmla="*/ 400297 h 591409"/>
              <a:gd name="connsiteX63" fmla="*/ 550004 w 607258"/>
              <a:gd name="connsiteY63" fmla="*/ 421405 h 591409"/>
              <a:gd name="connsiteX64" fmla="*/ 539810 w 607258"/>
              <a:gd name="connsiteY64" fmla="*/ 439244 h 591409"/>
              <a:gd name="connsiteX65" fmla="*/ 503802 w 607258"/>
              <a:gd name="connsiteY65" fmla="*/ 483700 h 591409"/>
              <a:gd name="connsiteX66" fmla="*/ 477334 w 607258"/>
              <a:gd name="connsiteY66" fmla="*/ 483700 h 591409"/>
              <a:gd name="connsiteX67" fmla="*/ 441419 w 607258"/>
              <a:gd name="connsiteY67" fmla="*/ 439244 h 591409"/>
              <a:gd name="connsiteX68" fmla="*/ 431225 w 607258"/>
              <a:gd name="connsiteY68" fmla="*/ 421405 h 591409"/>
              <a:gd name="connsiteX69" fmla="*/ 436275 w 607258"/>
              <a:gd name="connsiteY69" fmla="*/ 400297 h 591409"/>
              <a:gd name="connsiteX70" fmla="*/ 434217 w 607258"/>
              <a:gd name="connsiteY70" fmla="*/ 392546 h 591409"/>
              <a:gd name="connsiteX71" fmla="*/ 434030 w 607258"/>
              <a:gd name="connsiteY71" fmla="*/ 367795 h 591409"/>
              <a:gd name="connsiteX72" fmla="*/ 448527 w 607258"/>
              <a:gd name="connsiteY72" fmla="*/ 342392 h 591409"/>
              <a:gd name="connsiteX73" fmla="*/ 461995 w 607258"/>
              <a:gd name="connsiteY73" fmla="*/ 331277 h 591409"/>
              <a:gd name="connsiteX74" fmla="*/ 475089 w 607258"/>
              <a:gd name="connsiteY74" fmla="*/ 324553 h 591409"/>
              <a:gd name="connsiteX75" fmla="*/ 486780 w 607258"/>
              <a:gd name="connsiteY75" fmla="*/ 322405 h 591409"/>
              <a:gd name="connsiteX76" fmla="*/ 113711 w 607258"/>
              <a:gd name="connsiteY76" fmla="*/ 322405 h 591409"/>
              <a:gd name="connsiteX77" fmla="*/ 143552 w 607258"/>
              <a:gd name="connsiteY77" fmla="*/ 328662 h 591409"/>
              <a:gd name="connsiteX78" fmla="*/ 157958 w 607258"/>
              <a:gd name="connsiteY78" fmla="*/ 342111 h 591409"/>
              <a:gd name="connsiteX79" fmla="*/ 173954 w 607258"/>
              <a:gd name="connsiteY79" fmla="*/ 392546 h 591409"/>
              <a:gd name="connsiteX80" fmla="*/ 171802 w 607258"/>
              <a:gd name="connsiteY80" fmla="*/ 400297 h 591409"/>
              <a:gd name="connsiteX81" fmla="*/ 176947 w 607258"/>
              <a:gd name="connsiteY81" fmla="*/ 421405 h 591409"/>
              <a:gd name="connsiteX82" fmla="*/ 166751 w 607258"/>
              <a:gd name="connsiteY82" fmla="*/ 439244 h 591409"/>
              <a:gd name="connsiteX83" fmla="*/ 130643 w 607258"/>
              <a:gd name="connsiteY83" fmla="*/ 483700 h 591409"/>
              <a:gd name="connsiteX84" fmla="*/ 104264 w 607258"/>
              <a:gd name="connsiteY84" fmla="*/ 483700 h 591409"/>
              <a:gd name="connsiteX85" fmla="*/ 68343 w 607258"/>
              <a:gd name="connsiteY85" fmla="*/ 439244 h 591409"/>
              <a:gd name="connsiteX86" fmla="*/ 58053 w 607258"/>
              <a:gd name="connsiteY86" fmla="*/ 421592 h 591409"/>
              <a:gd name="connsiteX87" fmla="*/ 63198 w 607258"/>
              <a:gd name="connsiteY87" fmla="*/ 400391 h 591409"/>
              <a:gd name="connsiteX88" fmla="*/ 61046 w 607258"/>
              <a:gd name="connsiteY88" fmla="*/ 392639 h 591409"/>
              <a:gd name="connsiteX89" fmla="*/ 60953 w 607258"/>
              <a:gd name="connsiteY89" fmla="*/ 367889 h 591409"/>
              <a:gd name="connsiteX90" fmla="*/ 75452 w 607258"/>
              <a:gd name="connsiteY90" fmla="*/ 342485 h 591409"/>
              <a:gd name="connsiteX91" fmla="*/ 88922 w 607258"/>
              <a:gd name="connsiteY91" fmla="*/ 331371 h 591409"/>
              <a:gd name="connsiteX92" fmla="*/ 101831 w 607258"/>
              <a:gd name="connsiteY92" fmla="*/ 324646 h 591409"/>
              <a:gd name="connsiteX93" fmla="*/ 113711 w 607258"/>
              <a:gd name="connsiteY93" fmla="*/ 322405 h 591409"/>
              <a:gd name="connsiteX94" fmla="*/ 299632 w 607258"/>
              <a:gd name="connsiteY94" fmla="*/ 270867 h 591409"/>
              <a:gd name="connsiteX95" fmla="*/ 335085 w 607258"/>
              <a:gd name="connsiteY95" fmla="*/ 278338 h 591409"/>
              <a:gd name="connsiteX96" fmla="*/ 352298 w 607258"/>
              <a:gd name="connsiteY96" fmla="*/ 294401 h 591409"/>
              <a:gd name="connsiteX97" fmla="*/ 371194 w 607258"/>
              <a:gd name="connsiteY97" fmla="*/ 354447 h 591409"/>
              <a:gd name="connsiteX98" fmla="*/ 368761 w 607258"/>
              <a:gd name="connsiteY98" fmla="*/ 363693 h 591409"/>
              <a:gd name="connsiteX99" fmla="*/ 374842 w 607258"/>
              <a:gd name="connsiteY99" fmla="*/ 388813 h 591409"/>
              <a:gd name="connsiteX100" fmla="*/ 362588 w 607258"/>
              <a:gd name="connsiteY100" fmla="*/ 410105 h 591409"/>
              <a:gd name="connsiteX101" fmla="*/ 319744 w 607258"/>
              <a:gd name="connsiteY101" fmla="*/ 463055 h 591409"/>
              <a:gd name="connsiteX102" fmla="*/ 288313 w 607258"/>
              <a:gd name="connsiteY102" fmla="*/ 463148 h 591409"/>
              <a:gd name="connsiteX103" fmla="*/ 245469 w 607258"/>
              <a:gd name="connsiteY103" fmla="*/ 410199 h 591409"/>
              <a:gd name="connsiteX104" fmla="*/ 233308 w 607258"/>
              <a:gd name="connsiteY104" fmla="*/ 388907 h 591409"/>
              <a:gd name="connsiteX105" fmla="*/ 239482 w 607258"/>
              <a:gd name="connsiteY105" fmla="*/ 363786 h 591409"/>
              <a:gd name="connsiteX106" fmla="*/ 237050 w 607258"/>
              <a:gd name="connsiteY106" fmla="*/ 354541 h 591409"/>
              <a:gd name="connsiteX107" fmla="*/ 236863 w 607258"/>
              <a:gd name="connsiteY107" fmla="*/ 325031 h 591409"/>
              <a:gd name="connsiteX108" fmla="*/ 254075 w 607258"/>
              <a:gd name="connsiteY108" fmla="*/ 294774 h 591409"/>
              <a:gd name="connsiteX109" fmla="*/ 270071 w 607258"/>
              <a:gd name="connsiteY109" fmla="*/ 281607 h 591409"/>
              <a:gd name="connsiteX110" fmla="*/ 285506 w 607258"/>
              <a:gd name="connsiteY110" fmla="*/ 273669 h 591409"/>
              <a:gd name="connsiteX111" fmla="*/ 299632 w 607258"/>
              <a:gd name="connsiteY111" fmla="*/ 270867 h 591409"/>
              <a:gd name="connsiteX112" fmla="*/ 246074 w 607258"/>
              <a:gd name="connsiteY112" fmla="*/ 135486 h 591409"/>
              <a:gd name="connsiteX113" fmla="*/ 242708 w 607258"/>
              <a:gd name="connsiteY113" fmla="*/ 171715 h 591409"/>
              <a:gd name="connsiteX114" fmla="*/ 246168 w 607258"/>
              <a:gd name="connsiteY114" fmla="*/ 207944 h 591409"/>
              <a:gd name="connsiteX115" fmla="*/ 291334 w 607258"/>
              <a:gd name="connsiteY115" fmla="*/ 207944 h 591409"/>
              <a:gd name="connsiteX116" fmla="*/ 291334 w 607258"/>
              <a:gd name="connsiteY116" fmla="*/ 135486 h 591409"/>
              <a:gd name="connsiteX117" fmla="*/ 388399 w 607258"/>
              <a:gd name="connsiteY117" fmla="*/ 135299 h 591409"/>
              <a:gd name="connsiteX118" fmla="*/ 391391 w 607258"/>
              <a:gd name="connsiteY118" fmla="*/ 171528 h 591409"/>
              <a:gd name="connsiteX119" fmla="*/ 388399 w 607258"/>
              <a:gd name="connsiteY119" fmla="*/ 207757 h 591409"/>
              <a:gd name="connsiteX120" fmla="*/ 426926 w 607258"/>
              <a:gd name="connsiteY120" fmla="*/ 207757 h 591409"/>
              <a:gd name="connsiteX121" fmla="*/ 432162 w 607258"/>
              <a:gd name="connsiteY121" fmla="*/ 171528 h 591409"/>
              <a:gd name="connsiteX122" fmla="*/ 426926 w 607258"/>
              <a:gd name="connsiteY122" fmla="*/ 135299 h 591409"/>
              <a:gd name="connsiteX123" fmla="*/ 316956 w 607258"/>
              <a:gd name="connsiteY123" fmla="*/ 135299 h 591409"/>
              <a:gd name="connsiteX124" fmla="*/ 316956 w 607258"/>
              <a:gd name="connsiteY124" fmla="*/ 207757 h 591409"/>
              <a:gd name="connsiteX125" fmla="*/ 362216 w 607258"/>
              <a:gd name="connsiteY125" fmla="*/ 207757 h 591409"/>
              <a:gd name="connsiteX126" fmla="*/ 365582 w 607258"/>
              <a:gd name="connsiteY126" fmla="*/ 171528 h 591409"/>
              <a:gd name="connsiteX127" fmla="*/ 362122 w 607258"/>
              <a:gd name="connsiteY127" fmla="*/ 135299 h 591409"/>
              <a:gd name="connsiteX128" fmla="*/ 181177 w 607258"/>
              <a:gd name="connsiteY128" fmla="*/ 135299 h 591409"/>
              <a:gd name="connsiteX129" fmla="*/ 175940 w 607258"/>
              <a:gd name="connsiteY129" fmla="*/ 171528 h 591409"/>
              <a:gd name="connsiteX130" fmla="*/ 181177 w 607258"/>
              <a:gd name="connsiteY130" fmla="*/ 207757 h 591409"/>
              <a:gd name="connsiteX131" fmla="*/ 219704 w 607258"/>
              <a:gd name="connsiteY131" fmla="*/ 207757 h 591409"/>
              <a:gd name="connsiteX132" fmla="*/ 216712 w 607258"/>
              <a:gd name="connsiteY132" fmla="*/ 171528 h 591409"/>
              <a:gd name="connsiteX133" fmla="*/ 219704 w 607258"/>
              <a:gd name="connsiteY133" fmla="*/ 135299 h 591409"/>
              <a:gd name="connsiteX134" fmla="*/ 253368 w 607258"/>
              <a:gd name="connsiteY134" fmla="*/ 54157 h 591409"/>
              <a:gd name="connsiteX135" fmla="*/ 192024 w 607258"/>
              <a:gd name="connsiteY135" fmla="*/ 109715 h 591409"/>
              <a:gd name="connsiteX136" fmla="*/ 225876 w 607258"/>
              <a:gd name="connsiteY136" fmla="*/ 109715 h 591409"/>
              <a:gd name="connsiteX137" fmla="*/ 253368 w 607258"/>
              <a:gd name="connsiteY137" fmla="*/ 54157 h 591409"/>
              <a:gd name="connsiteX138" fmla="*/ 354922 w 607258"/>
              <a:gd name="connsiteY138" fmla="*/ 54064 h 591409"/>
              <a:gd name="connsiteX139" fmla="*/ 382414 w 607258"/>
              <a:gd name="connsiteY139" fmla="*/ 109528 h 591409"/>
              <a:gd name="connsiteX140" fmla="*/ 416266 w 607258"/>
              <a:gd name="connsiteY140" fmla="*/ 109528 h 591409"/>
              <a:gd name="connsiteX141" fmla="*/ 354922 w 607258"/>
              <a:gd name="connsiteY141" fmla="*/ 54064 h 591409"/>
              <a:gd name="connsiteX142" fmla="*/ 316956 w 607258"/>
              <a:gd name="connsiteY142" fmla="*/ 49301 h 591409"/>
              <a:gd name="connsiteX143" fmla="*/ 316956 w 607258"/>
              <a:gd name="connsiteY143" fmla="*/ 109715 h 591409"/>
              <a:gd name="connsiteX144" fmla="*/ 355109 w 607258"/>
              <a:gd name="connsiteY144" fmla="*/ 109715 h 591409"/>
              <a:gd name="connsiteX145" fmla="*/ 316956 w 607258"/>
              <a:gd name="connsiteY145" fmla="*/ 49301 h 591409"/>
              <a:gd name="connsiteX146" fmla="*/ 291334 w 607258"/>
              <a:gd name="connsiteY146" fmla="*/ 49021 h 591409"/>
              <a:gd name="connsiteX147" fmla="*/ 252994 w 607258"/>
              <a:gd name="connsiteY147" fmla="*/ 109528 h 591409"/>
              <a:gd name="connsiteX148" fmla="*/ 291334 w 607258"/>
              <a:gd name="connsiteY148" fmla="*/ 109528 h 591409"/>
              <a:gd name="connsiteX149" fmla="*/ 304145 w 607258"/>
              <a:gd name="connsiteY149" fmla="*/ 0 h 591409"/>
              <a:gd name="connsiteX150" fmla="*/ 476113 w 607258"/>
              <a:gd name="connsiteY150" fmla="*/ 171715 h 591409"/>
              <a:gd name="connsiteX151" fmla="*/ 396628 w 607258"/>
              <a:gd name="connsiteY151" fmla="*/ 316258 h 591409"/>
              <a:gd name="connsiteX152" fmla="*/ 384565 w 607258"/>
              <a:gd name="connsiteY152" fmla="*/ 287219 h 591409"/>
              <a:gd name="connsiteX153" fmla="*/ 374933 w 607258"/>
              <a:gd name="connsiteY153" fmla="*/ 277975 h 591409"/>
              <a:gd name="connsiteX154" fmla="*/ 416078 w 607258"/>
              <a:gd name="connsiteY154" fmla="*/ 233529 h 591409"/>
              <a:gd name="connsiteX155" fmla="*/ 382321 w 607258"/>
              <a:gd name="connsiteY155" fmla="*/ 233529 h 591409"/>
              <a:gd name="connsiteX156" fmla="*/ 365956 w 607258"/>
              <a:gd name="connsiteY156" fmla="*/ 271625 h 591409"/>
              <a:gd name="connsiteX157" fmla="*/ 347441 w 607258"/>
              <a:gd name="connsiteY157" fmla="*/ 257059 h 591409"/>
              <a:gd name="connsiteX158" fmla="*/ 345290 w 607258"/>
              <a:gd name="connsiteY158" fmla="*/ 255938 h 591409"/>
              <a:gd name="connsiteX159" fmla="*/ 355296 w 607258"/>
              <a:gd name="connsiteY159" fmla="*/ 233715 h 591409"/>
              <a:gd name="connsiteX160" fmla="*/ 316956 w 607258"/>
              <a:gd name="connsiteY160" fmla="*/ 233715 h 591409"/>
              <a:gd name="connsiteX161" fmla="*/ 316956 w 607258"/>
              <a:gd name="connsiteY161" fmla="*/ 246881 h 591409"/>
              <a:gd name="connsiteX162" fmla="*/ 305735 w 607258"/>
              <a:gd name="connsiteY162" fmla="*/ 246134 h 591409"/>
              <a:gd name="connsiteX163" fmla="*/ 298067 w 607258"/>
              <a:gd name="connsiteY163" fmla="*/ 246508 h 591409"/>
              <a:gd name="connsiteX164" fmla="*/ 291334 w 607258"/>
              <a:gd name="connsiteY164" fmla="*/ 247161 h 591409"/>
              <a:gd name="connsiteX165" fmla="*/ 291334 w 607258"/>
              <a:gd name="connsiteY165" fmla="*/ 233529 h 591409"/>
              <a:gd name="connsiteX166" fmla="*/ 253181 w 607258"/>
              <a:gd name="connsiteY166" fmla="*/ 233529 h 591409"/>
              <a:gd name="connsiteX167" fmla="*/ 263654 w 607258"/>
              <a:gd name="connsiteY167" fmla="*/ 256592 h 591409"/>
              <a:gd name="connsiteX168" fmla="*/ 256548 w 607258"/>
              <a:gd name="connsiteY168" fmla="*/ 261074 h 591409"/>
              <a:gd name="connsiteX169" fmla="*/ 242427 w 607258"/>
              <a:gd name="connsiteY169" fmla="*/ 271812 h 591409"/>
              <a:gd name="connsiteX170" fmla="*/ 225969 w 607258"/>
              <a:gd name="connsiteY170" fmla="*/ 233529 h 591409"/>
              <a:gd name="connsiteX171" fmla="*/ 192212 w 607258"/>
              <a:gd name="connsiteY171" fmla="*/ 233529 h 591409"/>
              <a:gd name="connsiteX172" fmla="*/ 234946 w 607258"/>
              <a:gd name="connsiteY172" fmla="*/ 279095 h 591409"/>
              <a:gd name="connsiteX173" fmla="*/ 213345 w 607258"/>
              <a:gd name="connsiteY173" fmla="*/ 317192 h 591409"/>
              <a:gd name="connsiteX174" fmla="*/ 132177 w 607258"/>
              <a:gd name="connsiteY174" fmla="*/ 171715 h 591409"/>
              <a:gd name="connsiteX175" fmla="*/ 304145 w 607258"/>
              <a:gd name="connsiteY175" fmla="*/ 0 h 59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607258" h="591409">
                <a:moveTo>
                  <a:pt x="254856" y="462909"/>
                </a:moveTo>
                <a:lnTo>
                  <a:pt x="281230" y="545836"/>
                </a:lnTo>
                <a:lnTo>
                  <a:pt x="284784" y="557043"/>
                </a:lnTo>
                <a:lnTo>
                  <a:pt x="296568" y="523797"/>
                </a:lnTo>
                <a:cubicBezTo>
                  <a:pt x="269446" y="486256"/>
                  <a:pt x="298626" y="484388"/>
                  <a:pt x="303676" y="484388"/>
                </a:cubicBezTo>
                <a:lnTo>
                  <a:pt x="303769" y="484388"/>
                </a:lnTo>
                <a:lnTo>
                  <a:pt x="303863" y="484388"/>
                </a:lnTo>
                <a:lnTo>
                  <a:pt x="304050" y="484388"/>
                </a:lnTo>
                <a:lnTo>
                  <a:pt x="304144" y="484388"/>
                </a:lnTo>
                <a:cubicBezTo>
                  <a:pt x="309287" y="484388"/>
                  <a:pt x="338280" y="486256"/>
                  <a:pt x="311252" y="523797"/>
                </a:cubicBezTo>
                <a:lnTo>
                  <a:pt x="322942" y="557043"/>
                </a:lnTo>
                <a:lnTo>
                  <a:pt x="326590" y="545836"/>
                </a:lnTo>
                <a:lnTo>
                  <a:pt x="352870" y="462909"/>
                </a:lnTo>
                <a:cubicBezTo>
                  <a:pt x="352870" y="462909"/>
                  <a:pt x="373352" y="476263"/>
                  <a:pt x="407395" y="489244"/>
                </a:cubicBezTo>
                <a:cubicBezTo>
                  <a:pt x="413662" y="491579"/>
                  <a:pt x="418712" y="494287"/>
                  <a:pt x="423014" y="497556"/>
                </a:cubicBezTo>
                <a:cubicBezTo>
                  <a:pt x="439942" y="489711"/>
                  <a:pt x="449575" y="483454"/>
                  <a:pt x="449575" y="483454"/>
                </a:cubicBezTo>
                <a:lnTo>
                  <a:pt x="471647" y="553214"/>
                </a:lnTo>
                <a:lnTo>
                  <a:pt x="474640" y="562646"/>
                </a:lnTo>
                <a:lnTo>
                  <a:pt x="484460" y="534630"/>
                </a:lnTo>
                <a:cubicBezTo>
                  <a:pt x="461733" y="503065"/>
                  <a:pt x="486237" y="501571"/>
                  <a:pt x="490446" y="501571"/>
                </a:cubicBezTo>
                <a:lnTo>
                  <a:pt x="490539" y="501571"/>
                </a:lnTo>
                <a:lnTo>
                  <a:pt x="490726" y="501571"/>
                </a:lnTo>
                <a:lnTo>
                  <a:pt x="490820" y="501571"/>
                </a:lnTo>
                <a:lnTo>
                  <a:pt x="490913" y="501571"/>
                </a:lnTo>
                <a:cubicBezTo>
                  <a:pt x="495215" y="501571"/>
                  <a:pt x="519625" y="503065"/>
                  <a:pt x="496899" y="534630"/>
                </a:cubicBezTo>
                <a:lnTo>
                  <a:pt x="506813" y="562646"/>
                </a:lnTo>
                <a:lnTo>
                  <a:pt x="509805" y="553214"/>
                </a:lnTo>
                <a:lnTo>
                  <a:pt x="531877" y="483454"/>
                </a:lnTo>
                <a:cubicBezTo>
                  <a:pt x="531877" y="483454"/>
                  <a:pt x="548899" y="494567"/>
                  <a:pt x="577611" y="505493"/>
                </a:cubicBezTo>
                <a:cubicBezTo>
                  <a:pt x="609129" y="516980"/>
                  <a:pt x="607165" y="542848"/>
                  <a:pt x="607258" y="591409"/>
                </a:cubicBezTo>
                <a:lnTo>
                  <a:pt x="490352" y="591409"/>
                </a:lnTo>
                <a:lnTo>
                  <a:pt x="484366" y="591409"/>
                </a:lnTo>
                <a:lnTo>
                  <a:pt x="442935" y="591409"/>
                </a:lnTo>
                <a:lnTo>
                  <a:pt x="373072" y="591409"/>
                </a:lnTo>
                <a:lnTo>
                  <a:pt x="303769" y="591409"/>
                </a:lnTo>
                <a:lnTo>
                  <a:pt x="296568" y="591409"/>
                </a:lnTo>
                <a:lnTo>
                  <a:pt x="234093" y="591409"/>
                </a:lnTo>
                <a:lnTo>
                  <a:pt x="164230" y="591409"/>
                </a:lnTo>
                <a:lnTo>
                  <a:pt x="117093" y="591409"/>
                </a:lnTo>
                <a:lnTo>
                  <a:pt x="111108" y="591409"/>
                </a:lnTo>
                <a:lnTo>
                  <a:pt x="0" y="591409"/>
                </a:lnTo>
                <a:cubicBezTo>
                  <a:pt x="655" y="542848"/>
                  <a:pt x="-1403" y="516980"/>
                  <a:pt x="30208" y="505493"/>
                </a:cubicBezTo>
                <a:cubicBezTo>
                  <a:pt x="58734" y="494661"/>
                  <a:pt x="75942" y="483454"/>
                  <a:pt x="75942" y="483454"/>
                </a:cubicBezTo>
                <a:lnTo>
                  <a:pt x="98014" y="553214"/>
                </a:lnTo>
                <a:lnTo>
                  <a:pt x="101007" y="562646"/>
                </a:lnTo>
                <a:lnTo>
                  <a:pt x="110827" y="534630"/>
                </a:lnTo>
                <a:cubicBezTo>
                  <a:pt x="88194" y="503065"/>
                  <a:pt x="112604" y="501571"/>
                  <a:pt x="116813" y="501571"/>
                </a:cubicBezTo>
                <a:lnTo>
                  <a:pt x="117000" y="501571"/>
                </a:lnTo>
                <a:lnTo>
                  <a:pt x="117093" y="501571"/>
                </a:lnTo>
                <a:lnTo>
                  <a:pt x="117187" y="501571"/>
                </a:lnTo>
                <a:lnTo>
                  <a:pt x="117374" y="501571"/>
                </a:lnTo>
                <a:cubicBezTo>
                  <a:pt x="121583" y="501571"/>
                  <a:pt x="145993" y="503065"/>
                  <a:pt x="123360" y="534630"/>
                </a:cubicBezTo>
                <a:lnTo>
                  <a:pt x="133180" y="562646"/>
                </a:lnTo>
                <a:lnTo>
                  <a:pt x="136172" y="553214"/>
                </a:lnTo>
                <a:lnTo>
                  <a:pt x="158244" y="483454"/>
                </a:lnTo>
                <a:cubicBezTo>
                  <a:pt x="158244" y="483454"/>
                  <a:pt x="167877" y="489804"/>
                  <a:pt x="184806" y="497556"/>
                </a:cubicBezTo>
                <a:cubicBezTo>
                  <a:pt x="189014" y="494194"/>
                  <a:pt x="194158" y="491485"/>
                  <a:pt x="200424" y="489244"/>
                </a:cubicBezTo>
                <a:cubicBezTo>
                  <a:pt x="234467" y="476263"/>
                  <a:pt x="254856" y="462909"/>
                  <a:pt x="254856" y="462909"/>
                </a:cubicBezTo>
                <a:close/>
                <a:moveTo>
                  <a:pt x="486780" y="322405"/>
                </a:moveTo>
                <a:cubicBezTo>
                  <a:pt x="499780" y="321284"/>
                  <a:pt x="509601" y="324553"/>
                  <a:pt x="516615" y="328662"/>
                </a:cubicBezTo>
                <a:cubicBezTo>
                  <a:pt x="527090" y="334546"/>
                  <a:pt x="531112" y="342111"/>
                  <a:pt x="531112" y="342111"/>
                </a:cubicBezTo>
                <a:cubicBezTo>
                  <a:pt x="531112" y="342111"/>
                  <a:pt x="555148" y="343699"/>
                  <a:pt x="547012" y="392546"/>
                </a:cubicBezTo>
                <a:cubicBezTo>
                  <a:pt x="546544" y="395067"/>
                  <a:pt x="545796" y="397682"/>
                  <a:pt x="544954" y="400297"/>
                </a:cubicBezTo>
                <a:cubicBezTo>
                  <a:pt x="549630" y="399737"/>
                  <a:pt x="555429" y="402632"/>
                  <a:pt x="550004" y="421405"/>
                </a:cubicBezTo>
                <a:cubicBezTo>
                  <a:pt x="546170" y="435134"/>
                  <a:pt x="542522" y="438964"/>
                  <a:pt x="539810" y="439244"/>
                </a:cubicBezTo>
                <a:cubicBezTo>
                  <a:pt x="537285" y="455588"/>
                  <a:pt x="524191" y="476322"/>
                  <a:pt x="503802" y="483700"/>
                </a:cubicBezTo>
                <a:cubicBezTo>
                  <a:pt x="495197" y="486689"/>
                  <a:pt x="485845" y="486689"/>
                  <a:pt x="477334" y="483700"/>
                </a:cubicBezTo>
                <a:cubicBezTo>
                  <a:pt x="456664" y="476509"/>
                  <a:pt x="443944" y="455681"/>
                  <a:pt x="441419" y="439244"/>
                </a:cubicBezTo>
                <a:cubicBezTo>
                  <a:pt x="438707" y="439150"/>
                  <a:pt x="435059" y="435228"/>
                  <a:pt x="431225" y="421405"/>
                </a:cubicBezTo>
                <a:cubicBezTo>
                  <a:pt x="425800" y="402632"/>
                  <a:pt x="431412" y="399737"/>
                  <a:pt x="436275" y="400297"/>
                </a:cubicBezTo>
                <a:cubicBezTo>
                  <a:pt x="435340" y="397682"/>
                  <a:pt x="434685" y="395161"/>
                  <a:pt x="434217" y="392546"/>
                </a:cubicBezTo>
                <a:cubicBezTo>
                  <a:pt x="432440" y="383860"/>
                  <a:pt x="431973" y="375641"/>
                  <a:pt x="434030" y="367795"/>
                </a:cubicBezTo>
                <a:cubicBezTo>
                  <a:pt x="436462" y="357335"/>
                  <a:pt x="442167" y="348836"/>
                  <a:pt x="448527" y="342392"/>
                </a:cubicBezTo>
                <a:cubicBezTo>
                  <a:pt x="452642" y="338095"/>
                  <a:pt x="457132" y="334360"/>
                  <a:pt x="461995" y="331277"/>
                </a:cubicBezTo>
                <a:cubicBezTo>
                  <a:pt x="466017" y="328569"/>
                  <a:pt x="470319" y="326141"/>
                  <a:pt x="475089" y="324553"/>
                </a:cubicBezTo>
                <a:cubicBezTo>
                  <a:pt x="478830" y="323152"/>
                  <a:pt x="482852" y="322405"/>
                  <a:pt x="486780" y="322405"/>
                </a:cubicBezTo>
                <a:close/>
                <a:moveTo>
                  <a:pt x="113711" y="322405"/>
                </a:moveTo>
                <a:cubicBezTo>
                  <a:pt x="126714" y="321284"/>
                  <a:pt x="136536" y="324553"/>
                  <a:pt x="143552" y="328662"/>
                </a:cubicBezTo>
                <a:cubicBezTo>
                  <a:pt x="154029" y="334546"/>
                  <a:pt x="157958" y="342111"/>
                  <a:pt x="157958" y="342111"/>
                </a:cubicBezTo>
                <a:cubicBezTo>
                  <a:pt x="157958" y="342111"/>
                  <a:pt x="182092" y="343699"/>
                  <a:pt x="173954" y="392546"/>
                </a:cubicBezTo>
                <a:cubicBezTo>
                  <a:pt x="173486" y="395067"/>
                  <a:pt x="172738" y="397682"/>
                  <a:pt x="171802" y="400297"/>
                </a:cubicBezTo>
                <a:cubicBezTo>
                  <a:pt x="176573" y="399737"/>
                  <a:pt x="182279" y="402632"/>
                  <a:pt x="176947" y="421405"/>
                </a:cubicBezTo>
                <a:cubicBezTo>
                  <a:pt x="173112" y="435134"/>
                  <a:pt x="169464" y="438964"/>
                  <a:pt x="166751" y="439244"/>
                </a:cubicBezTo>
                <a:cubicBezTo>
                  <a:pt x="164225" y="455588"/>
                  <a:pt x="151129" y="476322"/>
                  <a:pt x="130643" y="483700"/>
                </a:cubicBezTo>
                <a:cubicBezTo>
                  <a:pt x="122037" y="486689"/>
                  <a:pt x="112682" y="486689"/>
                  <a:pt x="104264" y="483700"/>
                </a:cubicBezTo>
                <a:cubicBezTo>
                  <a:pt x="83497" y="476509"/>
                  <a:pt x="70775" y="455681"/>
                  <a:pt x="68343" y="439244"/>
                </a:cubicBezTo>
                <a:cubicBezTo>
                  <a:pt x="65536" y="438964"/>
                  <a:pt x="61982" y="435134"/>
                  <a:pt x="58053" y="421592"/>
                </a:cubicBezTo>
                <a:cubicBezTo>
                  <a:pt x="52721" y="402726"/>
                  <a:pt x="58427" y="399924"/>
                  <a:pt x="63198" y="400391"/>
                </a:cubicBezTo>
                <a:cubicBezTo>
                  <a:pt x="62169" y="397776"/>
                  <a:pt x="61608" y="395254"/>
                  <a:pt x="61046" y="392639"/>
                </a:cubicBezTo>
                <a:cubicBezTo>
                  <a:pt x="59363" y="383953"/>
                  <a:pt x="58801" y="375734"/>
                  <a:pt x="60953" y="367889"/>
                </a:cubicBezTo>
                <a:cubicBezTo>
                  <a:pt x="63291" y="357428"/>
                  <a:pt x="69091" y="348929"/>
                  <a:pt x="75452" y="342485"/>
                </a:cubicBezTo>
                <a:cubicBezTo>
                  <a:pt x="79568" y="338282"/>
                  <a:pt x="84058" y="334546"/>
                  <a:pt x="88922" y="331371"/>
                </a:cubicBezTo>
                <a:cubicBezTo>
                  <a:pt x="92758" y="328662"/>
                  <a:pt x="97154" y="326327"/>
                  <a:pt x="101831" y="324646"/>
                </a:cubicBezTo>
                <a:cubicBezTo>
                  <a:pt x="105573" y="323432"/>
                  <a:pt x="109502" y="322685"/>
                  <a:pt x="113711" y="322405"/>
                </a:cubicBezTo>
                <a:close/>
                <a:moveTo>
                  <a:pt x="299632" y="270867"/>
                </a:moveTo>
                <a:cubicBezTo>
                  <a:pt x="314973" y="269560"/>
                  <a:pt x="326666" y="273389"/>
                  <a:pt x="335085" y="278338"/>
                </a:cubicBezTo>
                <a:cubicBezTo>
                  <a:pt x="347527" y="285342"/>
                  <a:pt x="352298" y="294401"/>
                  <a:pt x="352298" y="294401"/>
                </a:cubicBezTo>
                <a:cubicBezTo>
                  <a:pt x="352298" y="294401"/>
                  <a:pt x="380922" y="296455"/>
                  <a:pt x="371194" y="354447"/>
                </a:cubicBezTo>
                <a:cubicBezTo>
                  <a:pt x="370632" y="357436"/>
                  <a:pt x="369884" y="360517"/>
                  <a:pt x="368761" y="363693"/>
                </a:cubicBezTo>
                <a:cubicBezTo>
                  <a:pt x="374468" y="363039"/>
                  <a:pt x="381203" y="366401"/>
                  <a:pt x="374842" y="388813"/>
                </a:cubicBezTo>
                <a:cubicBezTo>
                  <a:pt x="370258" y="405249"/>
                  <a:pt x="365862" y="409825"/>
                  <a:pt x="362588" y="410105"/>
                </a:cubicBezTo>
                <a:cubicBezTo>
                  <a:pt x="359594" y="429529"/>
                  <a:pt x="344066" y="454276"/>
                  <a:pt x="319744" y="463055"/>
                </a:cubicBezTo>
                <a:cubicBezTo>
                  <a:pt x="309641" y="466790"/>
                  <a:pt x="298416" y="466790"/>
                  <a:pt x="288313" y="463148"/>
                </a:cubicBezTo>
                <a:cubicBezTo>
                  <a:pt x="263617" y="454557"/>
                  <a:pt x="248462" y="429809"/>
                  <a:pt x="245469" y="410199"/>
                </a:cubicBezTo>
                <a:cubicBezTo>
                  <a:pt x="242288" y="409825"/>
                  <a:pt x="237892" y="405342"/>
                  <a:pt x="233308" y="388907"/>
                </a:cubicBezTo>
                <a:cubicBezTo>
                  <a:pt x="226947" y="366494"/>
                  <a:pt x="233682" y="363319"/>
                  <a:pt x="239482" y="363786"/>
                </a:cubicBezTo>
                <a:cubicBezTo>
                  <a:pt x="238360" y="360704"/>
                  <a:pt x="237518" y="357716"/>
                  <a:pt x="237050" y="354541"/>
                </a:cubicBezTo>
                <a:cubicBezTo>
                  <a:pt x="234992" y="344082"/>
                  <a:pt x="234431" y="334370"/>
                  <a:pt x="236863" y="325031"/>
                </a:cubicBezTo>
                <a:cubicBezTo>
                  <a:pt x="239763" y="312517"/>
                  <a:pt x="246498" y="302525"/>
                  <a:pt x="254075" y="294774"/>
                </a:cubicBezTo>
                <a:cubicBezTo>
                  <a:pt x="258846" y="289731"/>
                  <a:pt x="264365" y="285249"/>
                  <a:pt x="270071" y="281607"/>
                </a:cubicBezTo>
                <a:cubicBezTo>
                  <a:pt x="274655" y="278338"/>
                  <a:pt x="279894" y="275537"/>
                  <a:pt x="285506" y="273669"/>
                </a:cubicBezTo>
                <a:cubicBezTo>
                  <a:pt x="289903" y="272175"/>
                  <a:pt x="294674" y="271148"/>
                  <a:pt x="299632" y="270867"/>
                </a:cubicBezTo>
                <a:close/>
                <a:moveTo>
                  <a:pt x="246074" y="135486"/>
                </a:moveTo>
                <a:cubicBezTo>
                  <a:pt x="243923" y="146504"/>
                  <a:pt x="242708" y="158643"/>
                  <a:pt x="242708" y="171715"/>
                </a:cubicBezTo>
                <a:cubicBezTo>
                  <a:pt x="242708" y="184787"/>
                  <a:pt x="244017" y="196833"/>
                  <a:pt x="246168" y="207944"/>
                </a:cubicBezTo>
                <a:lnTo>
                  <a:pt x="291334" y="207944"/>
                </a:lnTo>
                <a:lnTo>
                  <a:pt x="291334" y="135486"/>
                </a:lnTo>
                <a:close/>
                <a:moveTo>
                  <a:pt x="388399" y="135299"/>
                </a:moveTo>
                <a:cubicBezTo>
                  <a:pt x="390269" y="146504"/>
                  <a:pt x="391391" y="158643"/>
                  <a:pt x="391391" y="171528"/>
                </a:cubicBezTo>
                <a:cubicBezTo>
                  <a:pt x="391391" y="184507"/>
                  <a:pt x="390269" y="196459"/>
                  <a:pt x="388399" y="207757"/>
                </a:cubicBezTo>
                <a:lnTo>
                  <a:pt x="426926" y="207757"/>
                </a:lnTo>
                <a:cubicBezTo>
                  <a:pt x="430292" y="196366"/>
                  <a:pt x="432162" y="184134"/>
                  <a:pt x="432162" y="171528"/>
                </a:cubicBezTo>
                <a:cubicBezTo>
                  <a:pt x="432162" y="159016"/>
                  <a:pt x="430292" y="146784"/>
                  <a:pt x="426926" y="135299"/>
                </a:cubicBezTo>
                <a:close/>
                <a:moveTo>
                  <a:pt x="316956" y="135299"/>
                </a:moveTo>
                <a:lnTo>
                  <a:pt x="316956" y="207757"/>
                </a:lnTo>
                <a:lnTo>
                  <a:pt x="362216" y="207757"/>
                </a:lnTo>
                <a:cubicBezTo>
                  <a:pt x="364367" y="196739"/>
                  <a:pt x="365582" y="184601"/>
                  <a:pt x="365582" y="171528"/>
                </a:cubicBezTo>
                <a:cubicBezTo>
                  <a:pt x="365582" y="158456"/>
                  <a:pt x="364273" y="146411"/>
                  <a:pt x="362122" y="135299"/>
                </a:cubicBezTo>
                <a:close/>
                <a:moveTo>
                  <a:pt x="181177" y="135299"/>
                </a:moveTo>
                <a:cubicBezTo>
                  <a:pt x="177811" y="146784"/>
                  <a:pt x="175940" y="159016"/>
                  <a:pt x="175940" y="171528"/>
                </a:cubicBezTo>
                <a:cubicBezTo>
                  <a:pt x="175940" y="184134"/>
                  <a:pt x="177811" y="196366"/>
                  <a:pt x="181177" y="207757"/>
                </a:cubicBezTo>
                <a:lnTo>
                  <a:pt x="219704" y="207757"/>
                </a:lnTo>
                <a:cubicBezTo>
                  <a:pt x="217834" y="196553"/>
                  <a:pt x="216712" y="184507"/>
                  <a:pt x="216712" y="171528"/>
                </a:cubicBezTo>
                <a:cubicBezTo>
                  <a:pt x="216712" y="158643"/>
                  <a:pt x="217834" y="146691"/>
                  <a:pt x="219704" y="135299"/>
                </a:cubicBezTo>
                <a:close/>
                <a:moveTo>
                  <a:pt x="253368" y="54157"/>
                </a:moveTo>
                <a:cubicBezTo>
                  <a:pt x="227372" y="65362"/>
                  <a:pt x="205771" y="85064"/>
                  <a:pt x="192024" y="109715"/>
                </a:cubicBezTo>
                <a:lnTo>
                  <a:pt x="225876" y="109715"/>
                </a:lnTo>
                <a:cubicBezTo>
                  <a:pt x="232796" y="87118"/>
                  <a:pt x="242895" y="68723"/>
                  <a:pt x="253368" y="54157"/>
                </a:cubicBezTo>
                <a:close/>
                <a:moveTo>
                  <a:pt x="354922" y="54064"/>
                </a:moveTo>
                <a:cubicBezTo>
                  <a:pt x="365395" y="68630"/>
                  <a:pt x="375494" y="87025"/>
                  <a:pt x="382414" y="109528"/>
                </a:cubicBezTo>
                <a:lnTo>
                  <a:pt x="416266" y="109528"/>
                </a:lnTo>
                <a:cubicBezTo>
                  <a:pt x="402519" y="85064"/>
                  <a:pt x="380918" y="65362"/>
                  <a:pt x="354922" y="54064"/>
                </a:cubicBezTo>
                <a:close/>
                <a:moveTo>
                  <a:pt x="316956" y="49301"/>
                </a:moveTo>
                <a:lnTo>
                  <a:pt x="316956" y="109715"/>
                </a:lnTo>
                <a:lnTo>
                  <a:pt x="355109" y="109715"/>
                </a:lnTo>
                <a:cubicBezTo>
                  <a:pt x="344916" y="81702"/>
                  <a:pt x="329487" y="61907"/>
                  <a:pt x="316956" y="49301"/>
                </a:cubicBezTo>
                <a:close/>
                <a:moveTo>
                  <a:pt x="291334" y="49021"/>
                </a:moveTo>
                <a:cubicBezTo>
                  <a:pt x="278803" y="61534"/>
                  <a:pt x="263093" y="81422"/>
                  <a:pt x="252994" y="109528"/>
                </a:cubicBezTo>
                <a:lnTo>
                  <a:pt x="291334" y="109528"/>
                </a:lnTo>
                <a:close/>
                <a:moveTo>
                  <a:pt x="304145" y="0"/>
                </a:moveTo>
                <a:cubicBezTo>
                  <a:pt x="399059" y="0"/>
                  <a:pt x="476113" y="77034"/>
                  <a:pt x="476113" y="171715"/>
                </a:cubicBezTo>
                <a:cubicBezTo>
                  <a:pt x="476113" y="232315"/>
                  <a:pt x="444413" y="285725"/>
                  <a:pt x="396628" y="316258"/>
                </a:cubicBezTo>
                <a:cubicBezTo>
                  <a:pt x="394664" y="304680"/>
                  <a:pt x="390643" y="294969"/>
                  <a:pt x="384565" y="287219"/>
                </a:cubicBezTo>
                <a:cubicBezTo>
                  <a:pt x="381573" y="283484"/>
                  <a:pt x="378300" y="280496"/>
                  <a:pt x="374933" y="277975"/>
                </a:cubicBezTo>
                <a:cubicBezTo>
                  <a:pt x="392046" y="266677"/>
                  <a:pt x="406166" y="251457"/>
                  <a:pt x="416078" y="233529"/>
                </a:cubicBezTo>
                <a:lnTo>
                  <a:pt x="382321" y="233529"/>
                </a:lnTo>
                <a:cubicBezTo>
                  <a:pt x="377926" y="247908"/>
                  <a:pt x="372222" y="260607"/>
                  <a:pt x="365956" y="271625"/>
                </a:cubicBezTo>
                <a:cubicBezTo>
                  <a:pt x="361748" y="267050"/>
                  <a:pt x="355670" y="261728"/>
                  <a:pt x="347441" y="257059"/>
                </a:cubicBezTo>
                <a:cubicBezTo>
                  <a:pt x="346693" y="256685"/>
                  <a:pt x="346038" y="256312"/>
                  <a:pt x="345290" y="255938"/>
                </a:cubicBezTo>
                <a:cubicBezTo>
                  <a:pt x="348937" y="249216"/>
                  <a:pt x="352397" y="241746"/>
                  <a:pt x="355296" y="233715"/>
                </a:cubicBezTo>
                <a:lnTo>
                  <a:pt x="316956" y="233715"/>
                </a:lnTo>
                <a:lnTo>
                  <a:pt x="316956" y="246881"/>
                </a:lnTo>
                <a:cubicBezTo>
                  <a:pt x="313403" y="246414"/>
                  <a:pt x="309662" y="246134"/>
                  <a:pt x="305735" y="246134"/>
                </a:cubicBezTo>
                <a:cubicBezTo>
                  <a:pt x="303303" y="246134"/>
                  <a:pt x="300685" y="246228"/>
                  <a:pt x="298067" y="246508"/>
                </a:cubicBezTo>
                <a:cubicBezTo>
                  <a:pt x="295822" y="246508"/>
                  <a:pt x="293578" y="246788"/>
                  <a:pt x="291334" y="247161"/>
                </a:cubicBezTo>
                <a:lnTo>
                  <a:pt x="291334" y="233529"/>
                </a:lnTo>
                <a:lnTo>
                  <a:pt x="253181" y="233529"/>
                </a:lnTo>
                <a:cubicBezTo>
                  <a:pt x="256267" y="241932"/>
                  <a:pt x="259727" y="249589"/>
                  <a:pt x="263654" y="256592"/>
                </a:cubicBezTo>
                <a:cubicBezTo>
                  <a:pt x="261223" y="257993"/>
                  <a:pt x="258885" y="259487"/>
                  <a:pt x="256548" y="261074"/>
                </a:cubicBezTo>
                <a:cubicBezTo>
                  <a:pt x="251498" y="264155"/>
                  <a:pt x="246822" y="267797"/>
                  <a:pt x="242427" y="271812"/>
                </a:cubicBezTo>
                <a:cubicBezTo>
                  <a:pt x="236162" y="260701"/>
                  <a:pt x="230458" y="248002"/>
                  <a:pt x="225969" y="233529"/>
                </a:cubicBezTo>
                <a:lnTo>
                  <a:pt x="192212" y="233529"/>
                </a:lnTo>
                <a:cubicBezTo>
                  <a:pt x="202404" y="252017"/>
                  <a:pt x="217273" y="267704"/>
                  <a:pt x="234946" y="279095"/>
                </a:cubicBezTo>
                <a:cubicBezTo>
                  <a:pt x="224380" y="290487"/>
                  <a:pt x="216992" y="303279"/>
                  <a:pt x="213345" y="317192"/>
                </a:cubicBezTo>
                <a:cubicBezTo>
                  <a:pt x="164719" y="286939"/>
                  <a:pt x="132177" y="232968"/>
                  <a:pt x="132177" y="171715"/>
                </a:cubicBezTo>
                <a:cubicBezTo>
                  <a:pt x="132177" y="76940"/>
                  <a:pt x="209418" y="0"/>
                  <a:pt x="304145" y="0"/>
                </a:cubicBezTo>
                <a:close/>
              </a:path>
            </a:pathLst>
          </a:custGeom>
          <a:solidFill>
            <a:srgbClr val="F95245"/>
          </a:solidFill>
          <a:ln>
            <a:noFill/>
          </a:ln>
        </p:spPr>
        <p:txBody>
          <a:bodyPr wrap="square" lIns="91440" tIns="45720" rIns="91440" bIns="45720">
            <a:normAutofit fontScale="85000" lnSpcReduction="20000"/>
          </a:bodyPr>
          <a:lstStyle/>
          <a:p>
            <a:endParaRPr lang="zh-CN" altLang="en-US"/>
          </a:p>
        </p:txBody>
      </p:sp>
      <p:sp>
        <p:nvSpPr>
          <p:cNvPr id="17" name="îśľíḋ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 bwMode="auto">
          <a:xfrm>
            <a:off x="5943745" y="439555"/>
            <a:ext cx="304841" cy="296885"/>
          </a:xfrm>
          <a:custGeom>
            <a:avLst/>
            <a:gdLst>
              <a:gd name="connsiteX0" fmla="*/ 254856 w 607258"/>
              <a:gd name="connsiteY0" fmla="*/ 462909 h 591409"/>
              <a:gd name="connsiteX1" fmla="*/ 281230 w 607258"/>
              <a:gd name="connsiteY1" fmla="*/ 545836 h 591409"/>
              <a:gd name="connsiteX2" fmla="*/ 284784 w 607258"/>
              <a:gd name="connsiteY2" fmla="*/ 557043 h 591409"/>
              <a:gd name="connsiteX3" fmla="*/ 296568 w 607258"/>
              <a:gd name="connsiteY3" fmla="*/ 523797 h 591409"/>
              <a:gd name="connsiteX4" fmla="*/ 303676 w 607258"/>
              <a:gd name="connsiteY4" fmla="*/ 484388 h 591409"/>
              <a:gd name="connsiteX5" fmla="*/ 303769 w 607258"/>
              <a:gd name="connsiteY5" fmla="*/ 484388 h 591409"/>
              <a:gd name="connsiteX6" fmla="*/ 303863 w 607258"/>
              <a:gd name="connsiteY6" fmla="*/ 484388 h 591409"/>
              <a:gd name="connsiteX7" fmla="*/ 304050 w 607258"/>
              <a:gd name="connsiteY7" fmla="*/ 484388 h 591409"/>
              <a:gd name="connsiteX8" fmla="*/ 304144 w 607258"/>
              <a:gd name="connsiteY8" fmla="*/ 484388 h 591409"/>
              <a:gd name="connsiteX9" fmla="*/ 311252 w 607258"/>
              <a:gd name="connsiteY9" fmla="*/ 523797 h 591409"/>
              <a:gd name="connsiteX10" fmla="*/ 322942 w 607258"/>
              <a:gd name="connsiteY10" fmla="*/ 557043 h 591409"/>
              <a:gd name="connsiteX11" fmla="*/ 326590 w 607258"/>
              <a:gd name="connsiteY11" fmla="*/ 545836 h 591409"/>
              <a:gd name="connsiteX12" fmla="*/ 352870 w 607258"/>
              <a:gd name="connsiteY12" fmla="*/ 462909 h 591409"/>
              <a:gd name="connsiteX13" fmla="*/ 407395 w 607258"/>
              <a:gd name="connsiteY13" fmla="*/ 489244 h 591409"/>
              <a:gd name="connsiteX14" fmla="*/ 423014 w 607258"/>
              <a:gd name="connsiteY14" fmla="*/ 497556 h 591409"/>
              <a:gd name="connsiteX15" fmla="*/ 449575 w 607258"/>
              <a:gd name="connsiteY15" fmla="*/ 483454 h 591409"/>
              <a:gd name="connsiteX16" fmla="*/ 471647 w 607258"/>
              <a:gd name="connsiteY16" fmla="*/ 553214 h 591409"/>
              <a:gd name="connsiteX17" fmla="*/ 474640 w 607258"/>
              <a:gd name="connsiteY17" fmla="*/ 562646 h 591409"/>
              <a:gd name="connsiteX18" fmla="*/ 484460 w 607258"/>
              <a:gd name="connsiteY18" fmla="*/ 534630 h 591409"/>
              <a:gd name="connsiteX19" fmla="*/ 490446 w 607258"/>
              <a:gd name="connsiteY19" fmla="*/ 501571 h 591409"/>
              <a:gd name="connsiteX20" fmla="*/ 490539 w 607258"/>
              <a:gd name="connsiteY20" fmla="*/ 501571 h 591409"/>
              <a:gd name="connsiteX21" fmla="*/ 490726 w 607258"/>
              <a:gd name="connsiteY21" fmla="*/ 501571 h 591409"/>
              <a:gd name="connsiteX22" fmla="*/ 490820 w 607258"/>
              <a:gd name="connsiteY22" fmla="*/ 501571 h 591409"/>
              <a:gd name="connsiteX23" fmla="*/ 490913 w 607258"/>
              <a:gd name="connsiteY23" fmla="*/ 501571 h 591409"/>
              <a:gd name="connsiteX24" fmla="*/ 496899 w 607258"/>
              <a:gd name="connsiteY24" fmla="*/ 534630 h 591409"/>
              <a:gd name="connsiteX25" fmla="*/ 506813 w 607258"/>
              <a:gd name="connsiteY25" fmla="*/ 562646 h 591409"/>
              <a:gd name="connsiteX26" fmla="*/ 509805 w 607258"/>
              <a:gd name="connsiteY26" fmla="*/ 553214 h 591409"/>
              <a:gd name="connsiteX27" fmla="*/ 531877 w 607258"/>
              <a:gd name="connsiteY27" fmla="*/ 483454 h 591409"/>
              <a:gd name="connsiteX28" fmla="*/ 577611 w 607258"/>
              <a:gd name="connsiteY28" fmla="*/ 505493 h 591409"/>
              <a:gd name="connsiteX29" fmla="*/ 607258 w 607258"/>
              <a:gd name="connsiteY29" fmla="*/ 591409 h 591409"/>
              <a:gd name="connsiteX30" fmla="*/ 490352 w 607258"/>
              <a:gd name="connsiteY30" fmla="*/ 591409 h 591409"/>
              <a:gd name="connsiteX31" fmla="*/ 484366 w 607258"/>
              <a:gd name="connsiteY31" fmla="*/ 591409 h 591409"/>
              <a:gd name="connsiteX32" fmla="*/ 442935 w 607258"/>
              <a:gd name="connsiteY32" fmla="*/ 591409 h 591409"/>
              <a:gd name="connsiteX33" fmla="*/ 373072 w 607258"/>
              <a:gd name="connsiteY33" fmla="*/ 591409 h 591409"/>
              <a:gd name="connsiteX34" fmla="*/ 303769 w 607258"/>
              <a:gd name="connsiteY34" fmla="*/ 591409 h 591409"/>
              <a:gd name="connsiteX35" fmla="*/ 296568 w 607258"/>
              <a:gd name="connsiteY35" fmla="*/ 591409 h 591409"/>
              <a:gd name="connsiteX36" fmla="*/ 234093 w 607258"/>
              <a:gd name="connsiteY36" fmla="*/ 591409 h 591409"/>
              <a:gd name="connsiteX37" fmla="*/ 164230 w 607258"/>
              <a:gd name="connsiteY37" fmla="*/ 591409 h 591409"/>
              <a:gd name="connsiteX38" fmla="*/ 117093 w 607258"/>
              <a:gd name="connsiteY38" fmla="*/ 591409 h 591409"/>
              <a:gd name="connsiteX39" fmla="*/ 111108 w 607258"/>
              <a:gd name="connsiteY39" fmla="*/ 591409 h 591409"/>
              <a:gd name="connsiteX40" fmla="*/ 0 w 607258"/>
              <a:gd name="connsiteY40" fmla="*/ 591409 h 591409"/>
              <a:gd name="connsiteX41" fmla="*/ 30208 w 607258"/>
              <a:gd name="connsiteY41" fmla="*/ 505493 h 591409"/>
              <a:gd name="connsiteX42" fmla="*/ 75942 w 607258"/>
              <a:gd name="connsiteY42" fmla="*/ 483454 h 591409"/>
              <a:gd name="connsiteX43" fmla="*/ 98014 w 607258"/>
              <a:gd name="connsiteY43" fmla="*/ 553214 h 591409"/>
              <a:gd name="connsiteX44" fmla="*/ 101007 w 607258"/>
              <a:gd name="connsiteY44" fmla="*/ 562646 h 591409"/>
              <a:gd name="connsiteX45" fmla="*/ 110827 w 607258"/>
              <a:gd name="connsiteY45" fmla="*/ 534630 h 591409"/>
              <a:gd name="connsiteX46" fmla="*/ 116813 w 607258"/>
              <a:gd name="connsiteY46" fmla="*/ 501571 h 591409"/>
              <a:gd name="connsiteX47" fmla="*/ 117000 w 607258"/>
              <a:gd name="connsiteY47" fmla="*/ 501571 h 591409"/>
              <a:gd name="connsiteX48" fmla="*/ 117093 w 607258"/>
              <a:gd name="connsiteY48" fmla="*/ 501571 h 591409"/>
              <a:gd name="connsiteX49" fmla="*/ 117187 w 607258"/>
              <a:gd name="connsiteY49" fmla="*/ 501571 h 591409"/>
              <a:gd name="connsiteX50" fmla="*/ 117374 w 607258"/>
              <a:gd name="connsiteY50" fmla="*/ 501571 h 591409"/>
              <a:gd name="connsiteX51" fmla="*/ 123360 w 607258"/>
              <a:gd name="connsiteY51" fmla="*/ 534630 h 591409"/>
              <a:gd name="connsiteX52" fmla="*/ 133180 w 607258"/>
              <a:gd name="connsiteY52" fmla="*/ 562646 h 591409"/>
              <a:gd name="connsiteX53" fmla="*/ 136172 w 607258"/>
              <a:gd name="connsiteY53" fmla="*/ 553214 h 591409"/>
              <a:gd name="connsiteX54" fmla="*/ 158244 w 607258"/>
              <a:gd name="connsiteY54" fmla="*/ 483454 h 591409"/>
              <a:gd name="connsiteX55" fmla="*/ 184806 w 607258"/>
              <a:gd name="connsiteY55" fmla="*/ 497556 h 591409"/>
              <a:gd name="connsiteX56" fmla="*/ 200424 w 607258"/>
              <a:gd name="connsiteY56" fmla="*/ 489244 h 591409"/>
              <a:gd name="connsiteX57" fmla="*/ 254856 w 607258"/>
              <a:gd name="connsiteY57" fmla="*/ 462909 h 591409"/>
              <a:gd name="connsiteX58" fmla="*/ 486780 w 607258"/>
              <a:gd name="connsiteY58" fmla="*/ 322405 h 591409"/>
              <a:gd name="connsiteX59" fmla="*/ 516615 w 607258"/>
              <a:gd name="connsiteY59" fmla="*/ 328662 h 591409"/>
              <a:gd name="connsiteX60" fmla="*/ 531112 w 607258"/>
              <a:gd name="connsiteY60" fmla="*/ 342111 h 591409"/>
              <a:gd name="connsiteX61" fmla="*/ 547012 w 607258"/>
              <a:gd name="connsiteY61" fmla="*/ 392546 h 591409"/>
              <a:gd name="connsiteX62" fmla="*/ 544954 w 607258"/>
              <a:gd name="connsiteY62" fmla="*/ 400297 h 591409"/>
              <a:gd name="connsiteX63" fmla="*/ 550004 w 607258"/>
              <a:gd name="connsiteY63" fmla="*/ 421405 h 591409"/>
              <a:gd name="connsiteX64" fmla="*/ 539810 w 607258"/>
              <a:gd name="connsiteY64" fmla="*/ 439244 h 591409"/>
              <a:gd name="connsiteX65" fmla="*/ 503802 w 607258"/>
              <a:gd name="connsiteY65" fmla="*/ 483700 h 591409"/>
              <a:gd name="connsiteX66" fmla="*/ 477334 w 607258"/>
              <a:gd name="connsiteY66" fmla="*/ 483700 h 591409"/>
              <a:gd name="connsiteX67" fmla="*/ 441419 w 607258"/>
              <a:gd name="connsiteY67" fmla="*/ 439244 h 591409"/>
              <a:gd name="connsiteX68" fmla="*/ 431225 w 607258"/>
              <a:gd name="connsiteY68" fmla="*/ 421405 h 591409"/>
              <a:gd name="connsiteX69" fmla="*/ 436275 w 607258"/>
              <a:gd name="connsiteY69" fmla="*/ 400297 h 591409"/>
              <a:gd name="connsiteX70" fmla="*/ 434217 w 607258"/>
              <a:gd name="connsiteY70" fmla="*/ 392546 h 591409"/>
              <a:gd name="connsiteX71" fmla="*/ 434030 w 607258"/>
              <a:gd name="connsiteY71" fmla="*/ 367795 h 591409"/>
              <a:gd name="connsiteX72" fmla="*/ 448527 w 607258"/>
              <a:gd name="connsiteY72" fmla="*/ 342392 h 591409"/>
              <a:gd name="connsiteX73" fmla="*/ 461995 w 607258"/>
              <a:gd name="connsiteY73" fmla="*/ 331277 h 591409"/>
              <a:gd name="connsiteX74" fmla="*/ 475089 w 607258"/>
              <a:gd name="connsiteY74" fmla="*/ 324553 h 591409"/>
              <a:gd name="connsiteX75" fmla="*/ 486780 w 607258"/>
              <a:gd name="connsiteY75" fmla="*/ 322405 h 591409"/>
              <a:gd name="connsiteX76" fmla="*/ 113711 w 607258"/>
              <a:gd name="connsiteY76" fmla="*/ 322405 h 591409"/>
              <a:gd name="connsiteX77" fmla="*/ 143552 w 607258"/>
              <a:gd name="connsiteY77" fmla="*/ 328662 h 591409"/>
              <a:gd name="connsiteX78" fmla="*/ 157958 w 607258"/>
              <a:gd name="connsiteY78" fmla="*/ 342111 h 591409"/>
              <a:gd name="connsiteX79" fmla="*/ 173954 w 607258"/>
              <a:gd name="connsiteY79" fmla="*/ 392546 h 591409"/>
              <a:gd name="connsiteX80" fmla="*/ 171802 w 607258"/>
              <a:gd name="connsiteY80" fmla="*/ 400297 h 591409"/>
              <a:gd name="connsiteX81" fmla="*/ 176947 w 607258"/>
              <a:gd name="connsiteY81" fmla="*/ 421405 h 591409"/>
              <a:gd name="connsiteX82" fmla="*/ 166751 w 607258"/>
              <a:gd name="connsiteY82" fmla="*/ 439244 h 591409"/>
              <a:gd name="connsiteX83" fmla="*/ 130643 w 607258"/>
              <a:gd name="connsiteY83" fmla="*/ 483700 h 591409"/>
              <a:gd name="connsiteX84" fmla="*/ 104264 w 607258"/>
              <a:gd name="connsiteY84" fmla="*/ 483700 h 591409"/>
              <a:gd name="connsiteX85" fmla="*/ 68343 w 607258"/>
              <a:gd name="connsiteY85" fmla="*/ 439244 h 591409"/>
              <a:gd name="connsiteX86" fmla="*/ 58053 w 607258"/>
              <a:gd name="connsiteY86" fmla="*/ 421592 h 591409"/>
              <a:gd name="connsiteX87" fmla="*/ 63198 w 607258"/>
              <a:gd name="connsiteY87" fmla="*/ 400391 h 591409"/>
              <a:gd name="connsiteX88" fmla="*/ 61046 w 607258"/>
              <a:gd name="connsiteY88" fmla="*/ 392639 h 591409"/>
              <a:gd name="connsiteX89" fmla="*/ 60953 w 607258"/>
              <a:gd name="connsiteY89" fmla="*/ 367889 h 591409"/>
              <a:gd name="connsiteX90" fmla="*/ 75452 w 607258"/>
              <a:gd name="connsiteY90" fmla="*/ 342485 h 591409"/>
              <a:gd name="connsiteX91" fmla="*/ 88922 w 607258"/>
              <a:gd name="connsiteY91" fmla="*/ 331371 h 591409"/>
              <a:gd name="connsiteX92" fmla="*/ 101831 w 607258"/>
              <a:gd name="connsiteY92" fmla="*/ 324646 h 591409"/>
              <a:gd name="connsiteX93" fmla="*/ 113711 w 607258"/>
              <a:gd name="connsiteY93" fmla="*/ 322405 h 591409"/>
              <a:gd name="connsiteX94" fmla="*/ 299632 w 607258"/>
              <a:gd name="connsiteY94" fmla="*/ 270867 h 591409"/>
              <a:gd name="connsiteX95" fmla="*/ 335085 w 607258"/>
              <a:gd name="connsiteY95" fmla="*/ 278338 h 591409"/>
              <a:gd name="connsiteX96" fmla="*/ 352298 w 607258"/>
              <a:gd name="connsiteY96" fmla="*/ 294401 h 591409"/>
              <a:gd name="connsiteX97" fmla="*/ 371194 w 607258"/>
              <a:gd name="connsiteY97" fmla="*/ 354447 h 591409"/>
              <a:gd name="connsiteX98" fmla="*/ 368761 w 607258"/>
              <a:gd name="connsiteY98" fmla="*/ 363693 h 591409"/>
              <a:gd name="connsiteX99" fmla="*/ 374842 w 607258"/>
              <a:gd name="connsiteY99" fmla="*/ 388813 h 591409"/>
              <a:gd name="connsiteX100" fmla="*/ 362588 w 607258"/>
              <a:gd name="connsiteY100" fmla="*/ 410105 h 591409"/>
              <a:gd name="connsiteX101" fmla="*/ 319744 w 607258"/>
              <a:gd name="connsiteY101" fmla="*/ 463055 h 591409"/>
              <a:gd name="connsiteX102" fmla="*/ 288313 w 607258"/>
              <a:gd name="connsiteY102" fmla="*/ 463148 h 591409"/>
              <a:gd name="connsiteX103" fmla="*/ 245469 w 607258"/>
              <a:gd name="connsiteY103" fmla="*/ 410199 h 591409"/>
              <a:gd name="connsiteX104" fmla="*/ 233308 w 607258"/>
              <a:gd name="connsiteY104" fmla="*/ 388907 h 591409"/>
              <a:gd name="connsiteX105" fmla="*/ 239482 w 607258"/>
              <a:gd name="connsiteY105" fmla="*/ 363786 h 591409"/>
              <a:gd name="connsiteX106" fmla="*/ 237050 w 607258"/>
              <a:gd name="connsiteY106" fmla="*/ 354541 h 591409"/>
              <a:gd name="connsiteX107" fmla="*/ 236863 w 607258"/>
              <a:gd name="connsiteY107" fmla="*/ 325031 h 591409"/>
              <a:gd name="connsiteX108" fmla="*/ 254075 w 607258"/>
              <a:gd name="connsiteY108" fmla="*/ 294774 h 591409"/>
              <a:gd name="connsiteX109" fmla="*/ 270071 w 607258"/>
              <a:gd name="connsiteY109" fmla="*/ 281607 h 591409"/>
              <a:gd name="connsiteX110" fmla="*/ 285506 w 607258"/>
              <a:gd name="connsiteY110" fmla="*/ 273669 h 591409"/>
              <a:gd name="connsiteX111" fmla="*/ 299632 w 607258"/>
              <a:gd name="connsiteY111" fmla="*/ 270867 h 591409"/>
              <a:gd name="connsiteX112" fmla="*/ 246074 w 607258"/>
              <a:gd name="connsiteY112" fmla="*/ 135486 h 591409"/>
              <a:gd name="connsiteX113" fmla="*/ 242708 w 607258"/>
              <a:gd name="connsiteY113" fmla="*/ 171715 h 591409"/>
              <a:gd name="connsiteX114" fmla="*/ 246168 w 607258"/>
              <a:gd name="connsiteY114" fmla="*/ 207944 h 591409"/>
              <a:gd name="connsiteX115" fmla="*/ 291334 w 607258"/>
              <a:gd name="connsiteY115" fmla="*/ 207944 h 591409"/>
              <a:gd name="connsiteX116" fmla="*/ 291334 w 607258"/>
              <a:gd name="connsiteY116" fmla="*/ 135486 h 591409"/>
              <a:gd name="connsiteX117" fmla="*/ 388399 w 607258"/>
              <a:gd name="connsiteY117" fmla="*/ 135299 h 591409"/>
              <a:gd name="connsiteX118" fmla="*/ 391391 w 607258"/>
              <a:gd name="connsiteY118" fmla="*/ 171528 h 591409"/>
              <a:gd name="connsiteX119" fmla="*/ 388399 w 607258"/>
              <a:gd name="connsiteY119" fmla="*/ 207757 h 591409"/>
              <a:gd name="connsiteX120" fmla="*/ 426926 w 607258"/>
              <a:gd name="connsiteY120" fmla="*/ 207757 h 591409"/>
              <a:gd name="connsiteX121" fmla="*/ 432162 w 607258"/>
              <a:gd name="connsiteY121" fmla="*/ 171528 h 591409"/>
              <a:gd name="connsiteX122" fmla="*/ 426926 w 607258"/>
              <a:gd name="connsiteY122" fmla="*/ 135299 h 591409"/>
              <a:gd name="connsiteX123" fmla="*/ 316956 w 607258"/>
              <a:gd name="connsiteY123" fmla="*/ 135299 h 591409"/>
              <a:gd name="connsiteX124" fmla="*/ 316956 w 607258"/>
              <a:gd name="connsiteY124" fmla="*/ 207757 h 591409"/>
              <a:gd name="connsiteX125" fmla="*/ 362216 w 607258"/>
              <a:gd name="connsiteY125" fmla="*/ 207757 h 591409"/>
              <a:gd name="connsiteX126" fmla="*/ 365582 w 607258"/>
              <a:gd name="connsiteY126" fmla="*/ 171528 h 591409"/>
              <a:gd name="connsiteX127" fmla="*/ 362122 w 607258"/>
              <a:gd name="connsiteY127" fmla="*/ 135299 h 591409"/>
              <a:gd name="connsiteX128" fmla="*/ 181177 w 607258"/>
              <a:gd name="connsiteY128" fmla="*/ 135299 h 591409"/>
              <a:gd name="connsiteX129" fmla="*/ 175940 w 607258"/>
              <a:gd name="connsiteY129" fmla="*/ 171528 h 591409"/>
              <a:gd name="connsiteX130" fmla="*/ 181177 w 607258"/>
              <a:gd name="connsiteY130" fmla="*/ 207757 h 591409"/>
              <a:gd name="connsiteX131" fmla="*/ 219704 w 607258"/>
              <a:gd name="connsiteY131" fmla="*/ 207757 h 591409"/>
              <a:gd name="connsiteX132" fmla="*/ 216712 w 607258"/>
              <a:gd name="connsiteY132" fmla="*/ 171528 h 591409"/>
              <a:gd name="connsiteX133" fmla="*/ 219704 w 607258"/>
              <a:gd name="connsiteY133" fmla="*/ 135299 h 591409"/>
              <a:gd name="connsiteX134" fmla="*/ 253368 w 607258"/>
              <a:gd name="connsiteY134" fmla="*/ 54157 h 591409"/>
              <a:gd name="connsiteX135" fmla="*/ 192024 w 607258"/>
              <a:gd name="connsiteY135" fmla="*/ 109715 h 591409"/>
              <a:gd name="connsiteX136" fmla="*/ 225876 w 607258"/>
              <a:gd name="connsiteY136" fmla="*/ 109715 h 591409"/>
              <a:gd name="connsiteX137" fmla="*/ 253368 w 607258"/>
              <a:gd name="connsiteY137" fmla="*/ 54157 h 591409"/>
              <a:gd name="connsiteX138" fmla="*/ 354922 w 607258"/>
              <a:gd name="connsiteY138" fmla="*/ 54064 h 591409"/>
              <a:gd name="connsiteX139" fmla="*/ 382414 w 607258"/>
              <a:gd name="connsiteY139" fmla="*/ 109528 h 591409"/>
              <a:gd name="connsiteX140" fmla="*/ 416266 w 607258"/>
              <a:gd name="connsiteY140" fmla="*/ 109528 h 591409"/>
              <a:gd name="connsiteX141" fmla="*/ 354922 w 607258"/>
              <a:gd name="connsiteY141" fmla="*/ 54064 h 591409"/>
              <a:gd name="connsiteX142" fmla="*/ 316956 w 607258"/>
              <a:gd name="connsiteY142" fmla="*/ 49301 h 591409"/>
              <a:gd name="connsiteX143" fmla="*/ 316956 w 607258"/>
              <a:gd name="connsiteY143" fmla="*/ 109715 h 591409"/>
              <a:gd name="connsiteX144" fmla="*/ 355109 w 607258"/>
              <a:gd name="connsiteY144" fmla="*/ 109715 h 591409"/>
              <a:gd name="connsiteX145" fmla="*/ 316956 w 607258"/>
              <a:gd name="connsiteY145" fmla="*/ 49301 h 591409"/>
              <a:gd name="connsiteX146" fmla="*/ 291334 w 607258"/>
              <a:gd name="connsiteY146" fmla="*/ 49021 h 591409"/>
              <a:gd name="connsiteX147" fmla="*/ 252994 w 607258"/>
              <a:gd name="connsiteY147" fmla="*/ 109528 h 591409"/>
              <a:gd name="connsiteX148" fmla="*/ 291334 w 607258"/>
              <a:gd name="connsiteY148" fmla="*/ 109528 h 591409"/>
              <a:gd name="connsiteX149" fmla="*/ 304145 w 607258"/>
              <a:gd name="connsiteY149" fmla="*/ 0 h 591409"/>
              <a:gd name="connsiteX150" fmla="*/ 476113 w 607258"/>
              <a:gd name="connsiteY150" fmla="*/ 171715 h 591409"/>
              <a:gd name="connsiteX151" fmla="*/ 396628 w 607258"/>
              <a:gd name="connsiteY151" fmla="*/ 316258 h 591409"/>
              <a:gd name="connsiteX152" fmla="*/ 384565 w 607258"/>
              <a:gd name="connsiteY152" fmla="*/ 287219 h 591409"/>
              <a:gd name="connsiteX153" fmla="*/ 374933 w 607258"/>
              <a:gd name="connsiteY153" fmla="*/ 277975 h 591409"/>
              <a:gd name="connsiteX154" fmla="*/ 416078 w 607258"/>
              <a:gd name="connsiteY154" fmla="*/ 233529 h 591409"/>
              <a:gd name="connsiteX155" fmla="*/ 382321 w 607258"/>
              <a:gd name="connsiteY155" fmla="*/ 233529 h 591409"/>
              <a:gd name="connsiteX156" fmla="*/ 365956 w 607258"/>
              <a:gd name="connsiteY156" fmla="*/ 271625 h 591409"/>
              <a:gd name="connsiteX157" fmla="*/ 347441 w 607258"/>
              <a:gd name="connsiteY157" fmla="*/ 257059 h 591409"/>
              <a:gd name="connsiteX158" fmla="*/ 345290 w 607258"/>
              <a:gd name="connsiteY158" fmla="*/ 255938 h 591409"/>
              <a:gd name="connsiteX159" fmla="*/ 355296 w 607258"/>
              <a:gd name="connsiteY159" fmla="*/ 233715 h 591409"/>
              <a:gd name="connsiteX160" fmla="*/ 316956 w 607258"/>
              <a:gd name="connsiteY160" fmla="*/ 233715 h 591409"/>
              <a:gd name="connsiteX161" fmla="*/ 316956 w 607258"/>
              <a:gd name="connsiteY161" fmla="*/ 246881 h 591409"/>
              <a:gd name="connsiteX162" fmla="*/ 305735 w 607258"/>
              <a:gd name="connsiteY162" fmla="*/ 246134 h 591409"/>
              <a:gd name="connsiteX163" fmla="*/ 298067 w 607258"/>
              <a:gd name="connsiteY163" fmla="*/ 246508 h 591409"/>
              <a:gd name="connsiteX164" fmla="*/ 291334 w 607258"/>
              <a:gd name="connsiteY164" fmla="*/ 247161 h 591409"/>
              <a:gd name="connsiteX165" fmla="*/ 291334 w 607258"/>
              <a:gd name="connsiteY165" fmla="*/ 233529 h 591409"/>
              <a:gd name="connsiteX166" fmla="*/ 253181 w 607258"/>
              <a:gd name="connsiteY166" fmla="*/ 233529 h 591409"/>
              <a:gd name="connsiteX167" fmla="*/ 263654 w 607258"/>
              <a:gd name="connsiteY167" fmla="*/ 256592 h 591409"/>
              <a:gd name="connsiteX168" fmla="*/ 256548 w 607258"/>
              <a:gd name="connsiteY168" fmla="*/ 261074 h 591409"/>
              <a:gd name="connsiteX169" fmla="*/ 242427 w 607258"/>
              <a:gd name="connsiteY169" fmla="*/ 271812 h 591409"/>
              <a:gd name="connsiteX170" fmla="*/ 225969 w 607258"/>
              <a:gd name="connsiteY170" fmla="*/ 233529 h 591409"/>
              <a:gd name="connsiteX171" fmla="*/ 192212 w 607258"/>
              <a:gd name="connsiteY171" fmla="*/ 233529 h 591409"/>
              <a:gd name="connsiteX172" fmla="*/ 234946 w 607258"/>
              <a:gd name="connsiteY172" fmla="*/ 279095 h 591409"/>
              <a:gd name="connsiteX173" fmla="*/ 213345 w 607258"/>
              <a:gd name="connsiteY173" fmla="*/ 317192 h 591409"/>
              <a:gd name="connsiteX174" fmla="*/ 132177 w 607258"/>
              <a:gd name="connsiteY174" fmla="*/ 171715 h 591409"/>
              <a:gd name="connsiteX175" fmla="*/ 304145 w 607258"/>
              <a:gd name="connsiteY175" fmla="*/ 0 h 59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607258" h="591409">
                <a:moveTo>
                  <a:pt x="254856" y="462909"/>
                </a:moveTo>
                <a:lnTo>
                  <a:pt x="281230" y="545836"/>
                </a:lnTo>
                <a:lnTo>
                  <a:pt x="284784" y="557043"/>
                </a:lnTo>
                <a:lnTo>
                  <a:pt x="296568" y="523797"/>
                </a:lnTo>
                <a:cubicBezTo>
                  <a:pt x="269446" y="486256"/>
                  <a:pt x="298626" y="484388"/>
                  <a:pt x="303676" y="484388"/>
                </a:cubicBezTo>
                <a:lnTo>
                  <a:pt x="303769" y="484388"/>
                </a:lnTo>
                <a:lnTo>
                  <a:pt x="303863" y="484388"/>
                </a:lnTo>
                <a:lnTo>
                  <a:pt x="304050" y="484388"/>
                </a:lnTo>
                <a:lnTo>
                  <a:pt x="304144" y="484388"/>
                </a:lnTo>
                <a:cubicBezTo>
                  <a:pt x="309287" y="484388"/>
                  <a:pt x="338280" y="486256"/>
                  <a:pt x="311252" y="523797"/>
                </a:cubicBezTo>
                <a:lnTo>
                  <a:pt x="322942" y="557043"/>
                </a:lnTo>
                <a:lnTo>
                  <a:pt x="326590" y="545836"/>
                </a:lnTo>
                <a:lnTo>
                  <a:pt x="352870" y="462909"/>
                </a:lnTo>
                <a:cubicBezTo>
                  <a:pt x="352870" y="462909"/>
                  <a:pt x="373352" y="476263"/>
                  <a:pt x="407395" y="489244"/>
                </a:cubicBezTo>
                <a:cubicBezTo>
                  <a:pt x="413662" y="491579"/>
                  <a:pt x="418712" y="494287"/>
                  <a:pt x="423014" y="497556"/>
                </a:cubicBezTo>
                <a:cubicBezTo>
                  <a:pt x="439942" y="489711"/>
                  <a:pt x="449575" y="483454"/>
                  <a:pt x="449575" y="483454"/>
                </a:cubicBezTo>
                <a:lnTo>
                  <a:pt x="471647" y="553214"/>
                </a:lnTo>
                <a:lnTo>
                  <a:pt x="474640" y="562646"/>
                </a:lnTo>
                <a:lnTo>
                  <a:pt x="484460" y="534630"/>
                </a:lnTo>
                <a:cubicBezTo>
                  <a:pt x="461733" y="503065"/>
                  <a:pt x="486237" y="501571"/>
                  <a:pt x="490446" y="501571"/>
                </a:cubicBezTo>
                <a:lnTo>
                  <a:pt x="490539" y="501571"/>
                </a:lnTo>
                <a:lnTo>
                  <a:pt x="490726" y="501571"/>
                </a:lnTo>
                <a:lnTo>
                  <a:pt x="490820" y="501571"/>
                </a:lnTo>
                <a:lnTo>
                  <a:pt x="490913" y="501571"/>
                </a:lnTo>
                <a:cubicBezTo>
                  <a:pt x="495215" y="501571"/>
                  <a:pt x="519625" y="503065"/>
                  <a:pt x="496899" y="534630"/>
                </a:cubicBezTo>
                <a:lnTo>
                  <a:pt x="506813" y="562646"/>
                </a:lnTo>
                <a:lnTo>
                  <a:pt x="509805" y="553214"/>
                </a:lnTo>
                <a:lnTo>
                  <a:pt x="531877" y="483454"/>
                </a:lnTo>
                <a:cubicBezTo>
                  <a:pt x="531877" y="483454"/>
                  <a:pt x="548899" y="494567"/>
                  <a:pt x="577611" y="505493"/>
                </a:cubicBezTo>
                <a:cubicBezTo>
                  <a:pt x="609129" y="516980"/>
                  <a:pt x="607165" y="542848"/>
                  <a:pt x="607258" y="591409"/>
                </a:cubicBezTo>
                <a:lnTo>
                  <a:pt x="490352" y="591409"/>
                </a:lnTo>
                <a:lnTo>
                  <a:pt x="484366" y="591409"/>
                </a:lnTo>
                <a:lnTo>
                  <a:pt x="442935" y="591409"/>
                </a:lnTo>
                <a:lnTo>
                  <a:pt x="373072" y="591409"/>
                </a:lnTo>
                <a:lnTo>
                  <a:pt x="303769" y="591409"/>
                </a:lnTo>
                <a:lnTo>
                  <a:pt x="296568" y="591409"/>
                </a:lnTo>
                <a:lnTo>
                  <a:pt x="234093" y="591409"/>
                </a:lnTo>
                <a:lnTo>
                  <a:pt x="164230" y="591409"/>
                </a:lnTo>
                <a:lnTo>
                  <a:pt x="117093" y="591409"/>
                </a:lnTo>
                <a:lnTo>
                  <a:pt x="111108" y="591409"/>
                </a:lnTo>
                <a:lnTo>
                  <a:pt x="0" y="591409"/>
                </a:lnTo>
                <a:cubicBezTo>
                  <a:pt x="655" y="542848"/>
                  <a:pt x="-1403" y="516980"/>
                  <a:pt x="30208" y="505493"/>
                </a:cubicBezTo>
                <a:cubicBezTo>
                  <a:pt x="58734" y="494661"/>
                  <a:pt x="75942" y="483454"/>
                  <a:pt x="75942" y="483454"/>
                </a:cubicBezTo>
                <a:lnTo>
                  <a:pt x="98014" y="553214"/>
                </a:lnTo>
                <a:lnTo>
                  <a:pt x="101007" y="562646"/>
                </a:lnTo>
                <a:lnTo>
                  <a:pt x="110827" y="534630"/>
                </a:lnTo>
                <a:cubicBezTo>
                  <a:pt x="88194" y="503065"/>
                  <a:pt x="112604" y="501571"/>
                  <a:pt x="116813" y="501571"/>
                </a:cubicBezTo>
                <a:lnTo>
                  <a:pt x="117000" y="501571"/>
                </a:lnTo>
                <a:lnTo>
                  <a:pt x="117093" y="501571"/>
                </a:lnTo>
                <a:lnTo>
                  <a:pt x="117187" y="501571"/>
                </a:lnTo>
                <a:lnTo>
                  <a:pt x="117374" y="501571"/>
                </a:lnTo>
                <a:cubicBezTo>
                  <a:pt x="121583" y="501571"/>
                  <a:pt x="145993" y="503065"/>
                  <a:pt x="123360" y="534630"/>
                </a:cubicBezTo>
                <a:lnTo>
                  <a:pt x="133180" y="562646"/>
                </a:lnTo>
                <a:lnTo>
                  <a:pt x="136172" y="553214"/>
                </a:lnTo>
                <a:lnTo>
                  <a:pt x="158244" y="483454"/>
                </a:lnTo>
                <a:cubicBezTo>
                  <a:pt x="158244" y="483454"/>
                  <a:pt x="167877" y="489804"/>
                  <a:pt x="184806" y="497556"/>
                </a:cubicBezTo>
                <a:cubicBezTo>
                  <a:pt x="189014" y="494194"/>
                  <a:pt x="194158" y="491485"/>
                  <a:pt x="200424" y="489244"/>
                </a:cubicBezTo>
                <a:cubicBezTo>
                  <a:pt x="234467" y="476263"/>
                  <a:pt x="254856" y="462909"/>
                  <a:pt x="254856" y="462909"/>
                </a:cubicBezTo>
                <a:close/>
                <a:moveTo>
                  <a:pt x="486780" y="322405"/>
                </a:moveTo>
                <a:cubicBezTo>
                  <a:pt x="499780" y="321284"/>
                  <a:pt x="509601" y="324553"/>
                  <a:pt x="516615" y="328662"/>
                </a:cubicBezTo>
                <a:cubicBezTo>
                  <a:pt x="527090" y="334546"/>
                  <a:pt x="531112" y="342111"/>
                  <a:pt x="531112" y="342111"/>
                </a:cubicBezTo>
                <a:cubicBezTo>
                  <a:pt x="531112" y="342111"/>
                  <a:pt x="555148" y="343699"/>
                  <a:pt x="547012" y="392546"/>
                </a:cubicBezTo>
                <a:cubicBezTo>
                  <a:pt x="546544" y="395067"/>
                  <a:pt x="545796" y="397682"/>
                  <a:pt x="544954" y="400297"/>
                </a:cubicBezTo>
                <a:cubicBezTo>
                  <a:pt x="549630" y="399737"/>
                  <a:pt x="555429" y="402632"/>
                  <a:pt x="550004" y="421405"/>
                </a:cubicBezTo>
                <a:cubicBezTo>
                  <a:pt x="546170" y="435134"/>
                  <a:pt x="542522" y="438964"/>
                  <a:pt x="539810" y="439244"/>
                </a:cubicBezTo>
                <a:cubicBezTo>
                  <a:pt x="537285" y="455588"/>
                  <a:pt x="524191" y="476322"/>
                  <a:pt x="503802" y="483700"/>
                </a:cubicBezTo>
                <a:cubicBezTo>
                  <a:pt x="495197" y="486689"/>
                  <a:pt x="485845" y="486689"/>
                  <a:pt x="477334" y="483700"/>
                </a:cubicBezTo>
                <a:cubicBezTo>
                  <a:pt x="456664" y="476509"/>
                  <a:pt x="443944" y="455681"/>
                  <a:pt x="441419" y="439244"/>
                </a:cubicBezTo>
                <a:cubicBezTo>
                  <a:pt x="438707" y="439150"/>
                  <a:pt x="435059" y="435228"/>
                  <a:pt x="431225" y="421405"/>
                </a:cubicBezTo>
                <a:cubicBezTo>
                  <a:pt x="425800" y="402632"/>
                  <a:pt x="431412" y="399737"/>
                  <a:pt x="436275" y="400297"/>
                </a:cubicBezTo>
                <a:cubicBezTo>
                  <a:pt x="435340" y="397682"/>
                  <a:pt x="434685" y="395161"/>
                  <a:pt x="434217" y="392546"/>
                </a:cubicBezTo>
                <a:cubicBezTo>
                  <a:pt x="432440" y="383860"/>
                  <a:pt x="431973" y="375641"/>
                  <a:pt x="434030" y="367795"/>
                </a:cubicBezTo>
                <a:cubicBezTo>
                  <a:pt x="436462" y="357335"/>
                  <a:pt x="442167" y="348836"/>
                  <a:pt x="448527" y="342392"/>
                </a:cubicBezTo>
                <a:cubicBezTo>
                  <a:pt x="452642" y="338095"/>
                  <a:pt x="457132" y="334360"/>
                  <a:pt x="461995" y="331277"/>
                </a:cubicBezTo>
                <a:cubicBezTo>
                  <a:pt x="466017" y="328569"/>
                  <a:pt x="470319" y="326141"/>
                  <a:pt x="475089" y="324553"/>
                </a:cubicBezTo>
                <a:cubicBezTo>
                  <a:pt x="478830" y="323152"/>
                  <a:pt x="482852" y="322405"/>
                  <a:pt x="486780" y="322405"/>
                </a:cubicBezTo>
                <a:close/>
                <a:moveTo>
                  <a:pt x="113711" y="322405"/>
                </a:moveTo>
                <a:cubicBezTo>
                  <a:pt x="126714" y="321284"/>
                  <a:pt x="136536" y="324553"/>
                  <a:pt x="143552" y="328662"/>
                </a:cubicBezTo>
                <a:cubicBezTo>
                  <a:pt x="154029" y="334546"/>
                  <a:pt x="157958" y="342111"/>
                  <a:pt x="157958" y="342111"/>
                </a:cubicBezTo>
                <a:cubicBezTo>
                  <a:pt x="157958" y="342111"/>
                  <a:pt x="182092" y="343699"/>
                  <a:pt x="173954" y="392546"/>
                </a:cubicBezTo>
                <a:cubicBezTo>
                  <a:pt x="173486" y="395067"/>
                  <a:pt x="172738" y="397682"/>
                  <a:pt x="171802" y="400297"/>
                </a:cubicBezTo>
                <a:cubicBezTo>
                  <a:pt x="176573" y="399737"/>
                  <a:pt x="182279" y="402632"/>
                  <a:pt x="176947" y="421405"/>
                </a:cubicBezTo>
                <a:cubicBezTo>
                  <a:pt x="173112" y="435134"/>
                  <a:pt x="169464" y="438964"/>
                  <a:pt x="166751" y="439244"/>
                </a:cubicBezTo>
                <a:cubicBezTo>
                  <a:pt x="164225" y="455588"/>
                  <a:pt x="151129" y="476322"/>
                  <a:pt x="130643" y="483700"/>
                </a:cubicBezTo>
                <a:cubicBezTo>
                  <a:pt x="122037" y="486689"/>
                  <a:pt x="112682" y="486689"/>
                  <a:pt x="104264" y="483700"/>
                </a:cubicBezTo>
                <a:cubicBezTo>
                  <a:pt x="83497" y="476509"/>
                  <a:pt x="70775" y="455681"/>
                  <a:pt x="68343" y="439244"/>
                </a:cubicBezTo>
                <a:cubicBezTo>
                  <a:pt x="65536" y="438964"/>
                  <a:pt x="61982" y="435134"/>
                  <a:pt x="58053" y="421592"/>
                </a:cubicBezTo>
                <a:cubicBezTo>
                  <a:pt x="52721" y="402726"/>
                  <a:pt x="58427" y="399924"/>
                  <a:pt x="63198" y="400391"/>
                </a:cubicBezTo>
                <a:cubicBezTo>
                  <a:pt x="62169" y="397776"/>
                  <a:pt x="61608" y="395254"/>
                  <a:pt x="61046" y="392639"/>
                </a:cubicBezTo>
                <a:cubicBezTo>
                  <a:pt x="59363" y="383953"/>
                  <a:pt x="58801" y="375734"/>
                  <a:pt x="60953" y="367889"/>
                </a:cubicBezTo>
                <a:cubicBezTo>
                  <a:pt x="63291" y="357428"/>
                  <a:pt x="69091" y="348929"/>
                  <a:pt x="75452" y="342485"/>
                </a:cubicBezTo>
                <a:cubicBezTo>
                  <a:pt x="79568" y="338282"/>
                  <a:pt x="84058" y="334546"/>
                  <a:pt x="88922" y="331371"/>
                </a:cubicBezTo>
                <a:cubicBezTo>
                  <a:pt x="92758" y="328662"/>
                  <a:pt x="97154" y="326327"/>
                  <a:pt x="101831" y="324646"/>
                </a:cubicBezTo>
                <a:cubicBezTo>
                  <a:pt x="105573" y="323432"/>
                  <a:pt x="109502" y="322685"/>
                  <a:pt x="113711" y="322405"/>
                </a:cubicBezTo>
                <a:close/>
                <a:moveTo>
                  <a:pt x="299632" y="270867"/>
                </a:moveTo>
                <a:cubicBezTo>
                  <a:pt x="314973" y="269560"/>
                  <a:pt x="326666" y="273389"/>
                  <a:pt x="335085" y="278338"/>
                </a:cubicBezTo>
                <a:cubicBezTo>
                  <a:pt x="347527" y="285342"/>
                  <a:pt x="352298" y="294401"/>
                  <a:pt x="352298" y="294401"/>
                </a:cubicBezTo>
                <a:cubicBezTo>
                  <a:pt x="352298" y="294401"/>
                  <a:pt x="380922" y="296455"/>
                  <a:pt x="371194" y="354447"/>
                </a:cubicBezTo>
                <a:cubicBezTo>
                  <a:pt x="370632" y="357436"/>
                  <a:pt x="369884" y="360517"/>
                  <a:pt x="368761" y="363693"/>
                </a:cubicBezTo>
                <a:cubicBezTo>
                  <a:pt x="374468" y="363039"/>
                  <a:pt x="381203" y="366401"/>
                  <a:pt x="374842" y="388813"/>
                </a:cubicBezTo>
                <a:cubicBezTo>
                  <a:pt x="370258" y="405249"/>
                  <a:pt x="365862" y="409825"/>
                  <a:pt x="362588" y="410105"/>
                </a:cubicBezTo>
                <a:cubicBezTo>
                  <a:pt x="359594" y="429529"/>
                  <a:pt x="344066" y="454276"/>
                  <a:pt x="319744" y="463055"/>
                </a:cubicBezTo>
                <a:cubicBezTo>
                  <a:pt x="309641" y="466790"/>
                  <a:pt x="298416" y="466790"/>
                  <a:pt x="288313" y="463148"/>
                </a:cubicBezTo>
                <a:cubicBezTo>
                  <a:pt x="263617" y="454557"/>
                  <a:pt x="248462" y="429809"/>
                  <a:pt x="245469" y="410199"/>
                </a:cubicBezTo>
                <a:cubicBezTo>
                  <a:pt x="242288" y="409825"/>
                  <a:pt x="237892" y="405342"/>
                  <a:pt x="233308" y="388907"/>
                </a:cubicBezTo>
                <a:cubicBezTo>
                  <a:pt x="226947" y="366494"/>
                  <a:pt x="233682" y="363319"/>
                  <a:pt x="239482" y="363786"/>
                </a:cubicBezTo>
                <a:cubicBezTo>
                  <a:pt x="238360" y="360704"/>
                  <a:pt x="237518" y="357716"/>
                  <a:pt x="237050" y="354541"/>
                </a:cubicBezTo>
                <a:cubicBezTo>
                  <a:pt x="234992" y="344082"/>
                  <a:pt x="234431" y="334370"/>
                  <a:pt x="236863" y="325031"/>
                </a:cubicBezTo>
                <a:cubicBezTo>
                  <a:pt x="239763" y="312517"/>
                  <a:pt x="246498" y="302525"/>
                  <a:pt x="254075" y="294774"/>
                </a:cubicBezTo>
                <a:cubicBezTo>
                  <a:pt x="258846" y="289731"/>
                  <a:pt x="264365" y="285249"/>
                  <a:pt x="270071" y="281607"/>
                </a:cubicBezTo>
                <a:cubicBezTo>
                  <a:pt x="274655" y="278338"/>
                  <a:pt x="279894" y="275537"/>
                  <a:pt x="285506" y="273669"/>
                </a:cubicBezTo>
                <a:cubicBezTo>
                  <a:pt x="289903" y="272175"/>
                  <a:pt x="294674" y="271148"/>
                  <a:pt x="299632" y="270867"/>
                </a:cubicBezTo>
                <a:close/>
                <a:moveTo>
                  <a:pt x="246074" y="135486"/>
                </a:moveTo>
                <a:cubicBezTo>
                  <a:pt x="243923" y="146504"/>
                  <a:pt x="242708" y="158643"/>
                  <a:pt x="242708" y="171715"/>
                </a:cubicBezTo>
                <a:cubicBezTo>
                  <a:pt x="242708" y="184787"/>
                  <a:pt x="244017" y="196833"/>
                  <a:pt x="246168" y="207944"/>
                </a:cubicBezTo>
                <a:lnTo>
                  <a:pt x="291334" y="207944"/>
                </a:lnTo>
                <a:lnTo>
                  <a:pt x="291334" y="135486"/>
                </a:lnTo>
                <a:close/>
                <a:moveTo>
                  <a:pt x="388399" y="135299"/>
                </a:moveTo>
                <a:cubicBezTo>
                  <a:pt x="390269" y="146504"/>
                  <a:pt x="391391" y="158643"/>
                  <a:pt x="391391" y="171528"/>
                </a:cubicBezTo>
                <a:cubicBezTo>
                  <a:pt x="391391" y="184507"/>
                  <a:pt x="390269" y="196459"/>
                  <a:pt x="388399" y="207757"/>
                </a:cubicBezTo>
                <a:lnTo>
                  <a:pt x="426926" y="207757"/>
                </a:lnTo>
                <a:cubicBezTo>
                  <a:pt x="430292" y="196366"/>
                  <a:pt x="432162" y="184134"/>
                  <a:pt x="432162" y="171528"/>
                </a:cubicBezTo>
                <a:cubicBezTo>
                  <a:pt x="432162" y="159016"/>
                  <a:pt x="430292" y="146784"/>
                  <a:pt x="426926" y="135299"/>
                </a:cubicBezTo>
                <a:close/>
                <a:moveTo>
                  <a:pt x="316956" y="135299"/>
                </a:moveTo>
                <a:lnTo>
                  <a:pt x="316956" y="207757"/>
                </a:lnTo>
                <a:lnTo>
                  <a:pt x="362216" y="207757"/>
                </a:lnTo>
                <a:cubicBezTo>
                  <a:pt x="364367" y="196739"/>
                  <a:pt x="365582" y="184601"/>
                  <a:pt x="365582" y="171528"/>
                </a:cubicBezTo>
                <a:cubicBezTo>
                  <a:pt x="365582" y="158456"/>
                  <a:pt x="364273" y="146411"/>
                  <a:pt x="362122" y="135299"/>
                </a:cubicBezTo>
                <a:close/>
                <a:moveTo>
                  <a:pt x="181177" y="135299"/>
                </a:moveTo>
                <a:cubicBezTo>
                  <a:pt x="177811" y="146784"/>
                  <a:pt x="175940" y="159016"/>
                  <a:pt x="175940" y="171528"/>
                </a:cubicBezTo>
                <a:cubicBezTo>
                  <a:pt x="175940" y="184134"/>
                  <a:pt x="177811" y="196366"/>
                  <a:pt x="181177" y="207757"/>
                </a:cubicBezTo>
                <a:lnTo>
                  <a:pt x="219704" y="207757"/>
                </a:lnTo>
                <a:cubicBezTo>
                  <a:pt x="217834" y="196553"/>
                  <a:pt x="216712" y="184507"/>
                  <a:pt x="216712" y="171528"/>
                </a:cubicBezTo>
                <a:cubicBezTo>
                  <a:pt x="216712" y="158643"/>
                  <a:pt x="217834" y="146691"/>
                  <a:pt x="219704" y="135299"/>
                </a:cubicBezTo>
                <a:close/>
                <a:moveTo>
                  <a:pt x="253368" y="54157"/>
                </a:moveTo>
                <a:cubicBezTo>
                  <a:pt x="227372" y="65362"/>
                  <a:pt x="205771" y="85064"/>
                  <a:pt x="192024" y="109715"/>
                </a:cubicBezTo>
                <a:lnTo>
                  <a:pt x="225876" y="109715"/>
                </a:lnTo>
                <a:cubicBezTo>
                  <a:pt x="232796" y="87118"/>
                  <a:pt x="242895" y="68723"/>
                  <a:pt x="253368" y="54157"/>
                </a:cubicBezTo>
                <a:close/>
                <a:moveTo>
                  <a:pt x="354922" y="54064"/>
                </a:moveTo>
                <a:cubicBezTo>
                  <a:pt x="365395" y="68630"/>
                  <a:pt x="375494" y="87025"/>
                  <a:pt x="382414" y="109528"/>
                </a:cubicBezTo>
                <a:lnTo>
                  <a:pt x="416266" y="109528"/>
                </a:lnTo>
                <a:cubicBezTo>
                  <a:pt x="402519" y="85064"/>
                  <a:pt x="380918" y="65362"/>
                  <a:pt x="354922" y="54064"/>
                </a:cubicBezTo>
                <a:close/>
                <a:moveTo>
                  <a:pt x="316956" y="49301"/>
                </a:moveTo>
                <a:lnTo>
                  <a:pt x="316956" y="109715"/>
                </a:lnTo>
                <a:lnTo>
                  <a:pt x="355109" y="109715"/>
                </a:lnTo>
                <a:cubicBezTo>
                  <a:pt x="344916" y="81702"/>
                  <a:pt x="329487" y="61907"/>
                  <a:pt x="316956" y="49301"/>
                </a:cubicBezTo>
                <a:close/>
                <a:moveTo>
                  <a:pt x="291334" y="49021"/>
                </a:moveTo>
                <a:cubicBezTo>
                  <a:pt x="278803" y="61534"/>
                  <a:pt x="263093" y="81422"/>
                  <a:pt x="252994" y="109528"/>
                </a:cubicBezTo>
                <a:lnTo>
                  <a:pt x="291334" y="109528"/>
                </a:lnTo>
                <a:close/>
                <a:moveTo>
                  <a:pt x="304145" y="0"/>
                </a:moveTo>
                <a:cubicBezTo>
                  <a:pt x="399059" y="0"/>
                  <a:pt x="476113" y="77034"/>
                  <a:pt x="476113" y="171715"/>
                </a:cubicBezTo>
                <a:cubicBezTo>
                  <a:pt x="476113" y="232315"/>
                  <a:pt x="444413" y="285725"/>
                  <a:pt x="396628" y="316258"/>
                </a:cubicBezTo>
                <a:cubicBezTo>
                  <a:pt x="394664" y="304680"/>
                  <a:pt x="390643" y="294969"/>
                  <a:pt x="384565" y="287219"/>
                </a:cubicBezTo>
                <a:cubicBezTo>
                  <a:pt x="381573" y="283484"/>
                  <a:pt x="378300" y="280496"/>
                  <a:pt x="374933" y="277975"/>
                </a:cubicBezTo>
                <a:cubicBezTo>
                  <a:pt x="392046" y="266677"/>
                  <a:pt x="406166" y="251457"/>
                  <a:pt x="416078" y="233529"/>
                </a:cubicBezTo>
                <a:lnTo>
                  <a:pt x="382321" y="233529"/>
                </a:lnTo>
                <a:cubicBezTo>
                  <a:pt x="377926" y="247908"/>
                  <a:pt x="372222" y="260607"/>
                  <a:pt x="365956" y="271625"/>
                </a:cubicBezTo>
                <a:cubicBezTo>
                  <a:pt x="361748" y="267050"/>
                  <a:pt x="355670" y="261728"/>
                  <a:pt x="347441" y="257059"/>
                </a:cubicBezTo>
                <a:cubicBezTo>
                  <a:pt x="346693" y="256685"/>
                  <a:pt x="346038" y="256312"/>
                  <a:pt x="345290" y="255938"/>
                </a:cubicBezTo>
                <a:cubicBezTo>
                  <a:pt x="348937" y="249216"/>
                  <a:pt x="352397" y="241746"/>
                  <a:pt x="355296" y="233715"/>
                </a:cubicBezTo>
                <a:lnTo>
                  <a:pt x="316956" y="233715"/>
                </a:lnTo>
                <a:lnTo>
                  <a:pt x="316956" y="246881"/>
                </a:lnTo>
                <a:cubicBezTo>
                  <a:pt x="313403" y="246414"/>
                  <a:pt x="309662" y="246134"/>
                  <a:pt x="305735" y="246134"/>
                </a:cubicBezTo>
                <a:cubicBezTo>
                  <a:pt x="303303" y="246134"/>
                  <a:pt x="300685" y="246228"/>
                  <a:pt x="298067" y="246508"/>
                </a:cubicBezTo>
                <a:cubicBezTo>
                  <a:pt x="295822" y="246508"/>
                  <a:pt x="293578" y="246788"/>
                  <a:pt x="291334" y="247161"/>
                </a:cubicBezTo>
                <a:lnTo>
                  <a:pt x="291334" y="233529"/>
                </a:lnTo>
                <a:lnTo>
                  <a:pt x="253181" y="233529"/>
                </a:lnTo>
                <a:cubicBezTo>
                  <a:pt x="256267" y="241932"/>
                  <a:pt x="259727" y="249589"/>
                  <a:pt x="263654" y="256592"/>
                </a:cubicBezTo>
                <a:cubicBezTo>
                  <a:pt x="261223" y="257993"/>
                  <a:pt x="258885" y="259487"/>
                  <a:pt x="256548" y="261074"/>
                </a:cubicBezTo>
                <a:cubicBezTo>
                  <a:pt x="251498" y="264155"/>
                  <a:pt x="246822" y="267797"/>
                  <a:pt x="242427" y="271812"/>
                </a:cubicBezTo>
                <a:cubicBezTo>
                  <a:pt x="236162" y="260701"/>
                  <a:pt x="230458" y="248002"/>
                  <a:pt x="225969" y="233529"/>
                </a:cubicBezTo>
                <a:lnTo>
                  <a:pt x="192212" y="233529"/>
                </a:lnTo>
                <a:cubicBezTo>
                  <a:pt x="202404" y="252017"/>
                  <a:pt x="217273" y="267704"/>
                  <a:pt x="234946" y="279095"/>
                </a:cubicBezTo>
                <a:cubicBezTo>
                  <a:pt x="224380" y="290487"/>
                  <a:pt x="216992" y="303279"/>
                  <a:pt x="213345" y="317192"/>
                </a:cubicBezTo>
                <a:cubicBezTo>
                  <a:pt x="164719" y="286939"/>
                  <a:pt x="132177" y="232968"/>
                  <a:pt x="132177" y="171715"/>
                </a:cubicBezTo>
                <a:cubicBezTo>
                  <a:pt x="132177" y="76940"/>
                  <a:pt x="209418" y="0"/>
                  <a:pt x="3041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85000" lnSpcReduction="20000"/>
          </a:bodyPr>
          <a:lstStyle/>
          <a:p>
            <a:endParaRPr lang="zh-CN" altLang="en-US"/>
          </a:p>
        </p:txBody>
      </p:sp>
      <p:sp>
        <p:nvSpPr>
          <p:cNvPr id="18" name="iSļiḑ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 bwMode="auto">
          <a:xfrm>
            <a:off x="1607475" y="986960"/>
            <a:ext cx="2806809" cy="9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Seamless Integration between SAP and NIC</a:t>
            </a: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 calculation of Distance based on Pin</a:t>
            </a:r>
          </a:p>
        </p:txBody>
      </p:sp>
      <p:sp>
        <p:nvSpPr>
          <p:cNvPr id="19" name="íṡľiḍ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 bwMode="auto">
          <a:xfrm>
            <a:off x="1607474" y="2175345"/>
            <a:ext cx="2735277" cy="9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Supports tracking and monitoring of invoices and eWay bill. Solution provides simple, user-friendly process</a:t>
            </a:r>
          </a:p>
        </p:txBody>
      </p:sp>
      <p:sp>
        <p:nvSpPr>
          <p:cNvPr id="20" name="iṩlïďê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 bwMode="auto">
          <a:xfrm>
            <a:off x="8203632" y="986960"/>
            <a:ext cx="2711276" cy="9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Seamless Integration between SAP and IRN</a:t>
            </a:r>
          </a:p>
        </p:txBody>
      </p:sp>
      <p:sp>
        <p:nvSpPr>
          <p:cNvPr id="21" name="iSḷidé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 bwMode="auto">
          <a:xfrm>
            <a:off x="8203632" y="2175345"/>
            <a:ext cx="2703870" cy="9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Generation of IRN in real time </a:t>
            </a:r>
          </a:p>
        </p:txBody>
      </p:sp>
      <p:sp>
        <p:nvSpPr>
          <p:cNvPr id="23" name="i$ḻídê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 bwMode="auto">
          <a:xfrm>
            <a:off x="4860618" y="1373413"/>
            <a:ext cx="2713749" cy="9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Sales invoices advances, advance adjustment, credit notes, debit notes, Stock transfers subjected to GST, for filing GSTR 1 (ANX-1) monthly</a:t>
            </a:r>
          </a:p>
        </p:txBody>
      </p:sp>
      <p:sp>
        <p:nvSpPr>
          <p:cNvPr id="24" name="íṥļiďe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 bwMode="auto">
          <a:xfrm>
            <a:off x="4860618" y="2376944"/>
            <a:ext cx="2713748" cy="9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Purchase invoices subjected to GST RCM/Non RCM) invoices will be considered for filing GSTR2 (ANX-2)</a:t>
            </a:r>
          </a:p>
        </p:txBody>
      </p:sp>
      <p:sp>
        <p:nvSpPr>
          <p:cNvPr id="25" name="ïŝḷîḓé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/>
          <p:nvPr/>
        </p:nvSpPr>
        <p:spPr bwMode="auto">
          <a:xfrm>
            <a:off x="4860616" y="3411199"/>
            <a:ext cx="2713749" cy="9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Input credit reconciliation – The purchase invoices reconciled can be subjected to credit </a:t>
            </a:r>
            <a:r>
              <a:rPr lang="en-US" altLang="zh-CN" sz="1200" dirty="0" err="1">
                <a:solidFill>
                  <a:schemeClr val="bg1"/>
                </a:solidFill>
              </a:rPr>
              <a:t>availment</a:t>
            </a:r>
            <a:r>
              <a:rPr lang="en-US" altLang="zh-CN" sz="1200" dirty="0">
                <a:solidFill>
                  <a:schemeClr val="bg1"/>
                </a:solidFill>
              </a:rPr>
              <a:t>. </a:t>
            </a:r>
          </a:p>
          <a:p>
            <a:pPr algn="ctr">
              <a:lnSpc>
                <a:spcPct val="120000"/>
              </a:lnSpc>
            </a:pP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6" name="e7d195523061f1c0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</a:t>
            </a:r>
            <a:endParaRPr lang="zh-CN" altLang="en-US" sz="100"/>
          </a:p>
        </p:txBody>
      </p:sp>
      <p:sp>
        <p:nvSpPr>
          <p:cNvPr id="27" name="ïŝḷîḓé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0CA3DF55-38FD-4136-927F-848F251AA1D8}"/>
              </a:ext>
            </a:extLst>
          </p:cNvPr>
          <p:cNvSpPr/>
          <p:nvPr/>
        </p:nvSpPr>
        <p:spPr bwMode="auto">
          <a:xfrm>
            <a:off x="4860615" y="4445454"/>
            <a:ext cx="2713749" cy="9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Monthly returns – Declaration on monthly basis needs to be done for stating Nil returns or other reconciliation statuses</a:t>
            </a:r>
          </a:p>
        </p:txBody>
      </p:sp>
      <p:sp>
        <p:nvSpPr>
          <p:cNvPr id="28" name="ïŝḷîḓé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3CB6A9F9-729B-46BF-A721-45F2B19B70BD}"/>
              </a:ext>
            </a:extLst>
          </p:cNvPr>
          <p:cNvSpPr/>
          <p:nvPr/>
        </p:nvSpPr>
        <p:spPr bwMode="auto">
          <a:xfrm>
            <a:off x="4860614" y="5470379"/>
            <a:ext cx="2713749" cy="9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Annual Returns- Helps in getting inputs for Annual return filing. Monitoring data communication </a:t>
            </a:r>
          </a:p>
        </p:txBody>
      </p:sp>
      <p:sp>
        <p:nvSpPr>
          <p:cNvPr id="29" name="íṡľiḍ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22BFF06E-AFB3-481E-A578-E895199FF789}"/>
              </a:ext>
            </a:extLst>
          </p:cNvPr>
          <p:cNvSpPr/>
          <p:nvPr/>
        </p:nvSpPr>
        <p:spPr bwMode="auto">
          <a:xfrm>
            <a:off x="1603751" y="3363730"/>
            <a:ext cx="2735277" cy="9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payload creation and tracking of eWay bill through audit trails</a:t>
            </a:r>
          </a:p>
        </p:txBody>
      </p:sp>
      <p:sp>
        <p:nvSpPr>
          <p:cNvPr id="30" name="íṡľiḍ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DF2B7FEE-88C7-4873-AD50-EDBFEDA9F7D1}"/>
              </a:ext>
            </a:extLst>
          </p:cNvPr>
          <p:cNvSpPr/>
          <p:nvPr/>
        </p:nvSpPr>
        <p:spPr bwMode="auto">
          <a:xfrm>
            <a:off x="1603752" y="4564722"/>
            <a:ext cx="2735276" cy="9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Enhanced transparency - Inbuilt validations, health check tool and error management to ensure transparency and data correctness</a:t>
            </a:r>
          </a:p>
        </p:txBody>
      </p:sp>
      <p:sp>
        <p:nvSpPr>
          <p:cNvPr id="31" name="íṡľiḍ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DE10AAF9-FFE4-40A2-9A03-0CC0B2B62CE9}"/>
              </a:ext>
            </a:extLst>
          </p:cNvPr>
          <p:cNvSpPr/>
          <p:nvPr/>
        </p:nvSpPr>
        <p:spPr bwMode="auto">
          <a:xfrm>
            <a:off x="1603752" y="5687202"/>
            <a:ext cx="2735276" cy="9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 of transporter details for special scenarios. Monitoring of eWay bill processing status</a:t>
            </a:r>
          </a:p>
          <a:p>
            <a:pPr algn="ctr"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íṡľiḍ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9891FC18-E6D5-48D5-9234-E9D4D4218297}"/>
              </a:ext>
            </a:extLst>
          </p:cNvPr>
          <p:cNvSpPr/>
          <p:nvPr/>
        </p:nvSpPr>
        <p:spPr bwMode="auto">
          <a:xfrm>
            <a:off x="8203632" y="3365807"/>
            <a:ext cx="2711276" cy="9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Reconciliation between IRN and eWay</a:t>
            </a:r>
          </a:p>
        </p:txBody>
      </p:sp>
      <p:sp>
        <p:nvSpPr>
          <p:cNvPr id="34" name="íṡľiḍ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8E57A2FD-27E3-4CE7-BDA8-464E82F9CB85}"/>
              </a:ext>
            </a:extLst>
          </p:cNvPr>
          <p:cNvSpPr/>
          <p:nvPr/>
        </p:nvSpPr>
        <p:spPr bwMode="auto">
          <a:xfrm>
            <a:off x="8203633" y="4566799"/>
            <a:ext cx="2711276" cy="9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Input credit will be based on IRN only</a:t>
            </a:r>
          </a:p>
        </p:txBody>
      </p:sp>
      <p:sp>
        <p:nvSpPr>
          <p:cNvPr id="32" name="ïṩ1îḋê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C225B913-ED20-4B6F-9899-27447AE1E71D}"/>
              </a:ext>
            </a:extLst>
          </p:cNvPr>
          <p:cNvSpPr/>
          <p:nvPr/>
        </p:nvSpPr>
        <p:spPr>
          <a:xfrm>
            <a:off x="5133398" y="862445"/>
            <a:ext cx="192554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altLang="zh-CN" b="1" i="1" dirty="0">
                <a:solidFill>
                  <a:schemeClr val="bg1"/>
                </a:solidFill>
                <a:latin typeface="Calibri" panose="020F0502020204030204" pitchFamily="34" charset="0"/>
              </a:rPr>
              <a:t>eInvoice</a:t>
            </a:r>
            <a:endParaRPr lang="zh-CN" altLang="en-US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F01D01-C895-4C4B-9FC2-F151A7922B5B}"/>
              </a:ext>
            </a:extLst>
          </p:cNvPr>
          <p:cNvSpPr txBox="1"/>
          <p:nvPr/>
        </p:nvSpPr>
        <p:spPr>
          <a:xfrm>
            <a:off x="5085304" y="874051"/>
            <a:ext cx="202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GST Reporting ASP</a:t>
            </a:r>
          </a:p>
        </p:txBody>
      </p:sp>
      <p:sp>
        <p:nvSpPr>
          <p:cNvPr id="35" name="灯片编号占位符 3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8153A2BE-986A-4DD8-913D-EA3B5DDD14A3}"/>
              </a:ext>
            </a:extLst>
          </p:cNvPr>
          <p:cNvSpPr txBox="1">
            <a:spLocks/>
          </p:cNvSpPr>
          <p:nvPr/>
        </p:nvSpPr>
        <p:spPr>
          <a:xfrm>
            <a:off x="9262239" y="6558514"/>
            <a:ext cx="2909887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165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s1íḓé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6FC5A11F-8365-4CC6-B467-F68D19817032}"/>
              </a:ext>
            </a:extLst>
          </p:cNvPr>
          <p:cNvSpPr/>
          <p:nvPr/>
        </p:nvSpPr>
        <p:spPr bwMode="auto">
          <a:xfrm>
            <a:off x="589993" y="33009"/>
            <a:ext cx="4979285" cy="215064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ctr"/>
          </a:blipFill>
          <a:ln w="952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64" name="îśľiḓe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>
            <a:extLst>
              <a:ext uri="{FF2B5EF4-FFF2-40B4-BE49-F238E27FC236}">
                <a16:creationId xmlns:a16="http://schemas.microsoft.com/office/drawing/2014/main" id="{A70CCC75-9711-4ECF-9CD2-E7439AA47CEC}"/>
              </a:ext>
            </a:extLst>
          </p:cNvPr>
          <p:cNvSpPr/>
          <p:nvPr/>
        </p:nvSpPr>
        <p:spPr>
          <a:xfrm>
            <a:off x="530156" y="29233"/>
            <a:ext cx="5039123" cy="2279046"/>
          </a:xfrm>
          <a:prstGeom prst="rect">
            <a:avLst/>
          </a:prstGeom>
          <a:gradFill flip="none" rotWithShape="1">
            <a:gsLst>
              <a:gs pos="0">
                <a:srgbClr val="F94335">
                  <a:alpha val="84000"/>
                </a:srgbClr>
              </a:gs>
              <a:gs pos="50000">
                <a:srgbClr val="FA7268">
                  <a:shade val="67500"/>
                  <a:satMod val="115000"/>
                  <a:alpha val="82000"/>
                </a:srgbClr>
              </a:gs>
              <a:gs pos="100000">
                <a:srgbClr val="FA7268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íṩḷîďe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GrpSpPr/>
          <p:nvPr/>
        </p:nvGrpSpPr>
        <p:grpSpPr>
          <a:xfrm>
            <a:off x="5091108" y="757737"/>
            <a:ext cx="7109994" cy="4974103"/>
            <a:chOff x="2852927" y="1134846"/>
            <a:chExt cx="7109994" cy="4974103"/>
          </a:xfrm>
        </p:grpSpPr>
        <p:grpSp>
          <p:nvGrpSpPr>
            <p:cNvPr id="3" name="isḷíďê"/>
            <p:cNvGrpSpPr/>
            <p:nvPr/>
          </p:nvGrpSpPr>
          <p:grpSpPr>
            <a:xfrm>
              <a:off x="3647410" y="1447801"/>
              <a:ext cx="4948314" cy="4431064"/>
              <a:chOff x="727406" y="1025292"/>
              <a:chExt cx="5368594" cy="4807415"/>
            </a:xfrm>
          </p:grpSpPr>
          <p:sp>
            <p:nvSpPr>
              <p:cNvPr id="17" name="íšlïḋe"/>
              <p:cNvSpPr/>
              <p:nvPr/>
            </p:nvSpPr>
            <p:spPr>
              <a:xfrm>
                <a:off x="2958271" y="1945722"/>
                <a:ext cx="1031987" cy="92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20" y="19292"/>
                    </a:moveTo>
                    <a:cubicBezTo>
                      <a:pt x="16797" y="19292"/>
                      <a:pt x="17545" y="19415"/>
                      <a:pt x="18288" y="19546"/>
                    </a:cubicBezTo>
                    <a:lnTo>
                      <a:pt x="21600" y="578"/>
                    </a:lnTo>
                    <a:cubicBezTo>
                      <a:pt x="19785" y="220"/>
                      <a:pt x="17927" y="0"/>
                      <a:pt x="16020" y="0"/>
                    </a:cubicBezTo>
                    <a:cubicBezTo>
                      <a:pt x="10170" y="0"/>
                      <a:pt x="4708" y="1787"/>
                      <a:pt x="0" y="4851"/>
                    </a:cubicBezTo>
                    <a:lnTo>
                      <a:pt x="8670" y="21600"/>
                    </a:lnTo>
                    <a:cubicBezTo>
                      <a:pt x="10829" y="20168"/>
                      <a:pt x="13323" y="19292"/>
                      <a:pt x="16020" y="192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FFFFFF"/>
                </a:solidFill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sz="3600" b="1"/>
              </a:p>
            </p:txBody>
          </p:sp>
          <p:sp>
            <p:nvSpPr>
              <p:cNvPr id="18" name="iSḻíḍè"/>
              <p:cNvSpPr/>
              <p:nvPr/>
            </p:nvSpPr>
            <p:spPr>
              <a:xfrm>
                <a:off x="3839533" y="3915274"/>
                <a:ext cx="1114868" cy="1141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36"/>
                    </a:moveTo>
                    <a:lnTo>
                      <a:pt x="7741" y="0"/>
                    </a:lnTo>
                    <a:cubicBezTo>
                      <a:pt x="5770" y="2205"/>
                      <a:pt x="3082" y="3759"/>
                      <a:pt x="0" y="4278"/>
                    </a:cubicBezTo>
                    <a:lnTo>
                      <a:pt x="3340" y="21600"/>
                    </a:lnTo>
                    <a:cubicBezTo>
                      <a:pt x="10608" y="20317"/>
                      <a:pt x="16999" y="16603"/>
                      <a:pt x="21600" y="113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12700">
                <a:solidFill>
                  <a:srgbClr val="FFFFFF"/>
                </a:solidFill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sz="3600" b="1"/>
              </a:p>
            </p:txBody>
          </p:sp>
          <p:sp>
            <p:nvSpPr>
              <p:cNvPr id="19" name="îş1ídê"/>
              <p:cNvSpPr/>
              <p:nvPr/>
            </p:nvSpPr>
            <p:spPr>
              <a:xfrm>
                <a:off x="1872781" y="1766322"/>
                <a:ext cx="1497098" cy="1507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88"/>
                    </a:moveTo>
                    <a:lnTo>
                      <a:pt x="12400" y="0"/>
                    </a:lnTo>
                    <a:cubicBezTo>
                      <a:pt x="6696" y="3307"/>
                      <a:pt x="2273" y="8525"/>
                      <a:pt x="0" y="14780"/>
                    </a:cubicBezTo>
                    <a:lnTo>
                      <a:pt x="17167" y="21600"/>
                    </a:lnTo>
                    <a:cubicBezTo>
                      <a:pt x="17873" y="19178"/>
                      <a:pt x="19466" y="17154"/>
                      <a:pt x="21600" y="1588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00000"/>
                  </a:gs>
                  <a:gs pos="50000">
                    <a:srgbClr val="F95245"/>
                  </a:gs>
                  <a:gs pos="100000">
                    <a:srgbClr val="FA7268"/>
                  </a:gs>
                </a:gsLst>
                <a:lin ang="1200000" scaled="0"/>
                <a:tileRect/>
              </a:gradFill>
              <a:ln w="12700">
                <a:solidFill>
                  <a:srgbClr val="FFFFFF"/>
                </a:solidFill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sz="3600" b="1"/>
              </a:p>
            </p:txBody>
          </p:sp>
          <p:sp>
            <p:nvSpPr>
              <p:cNvPr id="20" name="îślîde"/>
              <p:cNvSpPr/>
              <p:nvPr/>
            </p:nvSpPr>
            <p:spPr>
              <a:xfrm>
                <a:off x="4239597" y="3464850"/>
                <a:ext cx="1449888" cy="1272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558" y="0"/>
                    </a:lnTo>
                    <a:cubicBezTo>
                      <a:pt x="2558" y="1"/>
                      <a:pt x="2558" y="2"/>
                      <a:pt x="2558" y="3"/>
                    </a:cubicBezTo>
                    <a:cubicBezTo>
                      <a:pt x="2558" y="2943"/>
                      <a:pt x="1573" y="5596"/>
                      <a:pt x="0" y="7649"/>
                    </a:cubicBezTo>
                    <a:lnTo>
                      <a:pt x="14617" y="21600"/>
                    </a:lnTo>
                    <a:cubicBezTo>
                      <a:pt x="18964" y="15777"/>
                      <a:pt x="21600" y="8246"/>
                      <a:pt x="21600" y="3"/>
                    </a:cubicBezTo>
                    <a:cubicBezTo>
                      <a:pt x="21600" y="2"/>
                      <a:pt x="21600" y="1"/>
                      <a:pt x="2160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C766A">
                      <a:tint val="66000"/>
                      <a:satMod val="160000"/>
                    </a:srgbClr>
                  </a:gs>
                  <a:gs pos="50000">
                    <a:srgbClr val="FC766A">
                      <a:tint val="44500"/>
                      <a:satMod val="160000"/>
                    </a:srgbClr>
                  </a:gs>
                  <a:gs pos="100000">
                    <a:srgbClr val="FC766A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12700">
                <a:solidFill>
                  <a:srgbClr val="FFFFFF"/>
                </a:solidFill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sz="3600" b="1"/>
              </a:p>
            </p:txBody>
          </p:sp>
          <p:sp>
            <p:nvSpPr>
              <p:cNvPr id="21" name="íš1îḋé"/>
              <p:cNvSpPr/>
              <p:nvPr/>
            </p:nvSpPr>
            <p:spPr>
              <a:xfrm>
                <a:off x="3092557" y="4063547"/>
                <a:ext cx="854686" cy="673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05" y="2876"/>
                    </a:moveTo>
                    <a:cubicBezTo>
                      <a:pt x="12829" y="2876"/>
                      <a:pt x="9983" y="1777"/>
                      <a:pt x="7475" y="0"/>
                    </a:cubicBezTo>
                    <a:lnTo>
                      <a:pt x="0" y="16231"/>
                    </a:lnTo>
                    <a:cubicBezTo>
                      <a:pt x="4694" y="19631"/>
                      <a:pt x="10113" y="21600"/>
                      <a:pt x="15905" y="21600"/>
                    </a:cubicBezTo>
                    <a:cubicBezTo>
                      <a:pt x="17852" y="21600"/>
                      <a:pt x="19749" y="21343"/>
                      <a:pt x="21600" y="20923"/>
                    </a:cubicBezTo>
                    <a:lnTo>
                      <a:pt x="18866" y="2498"/>
                    </a:lnTo>
                    <a:cubicBezTo>
                      <a:pt x="17899" y="2709"/>
                      <a:pt x="16919" y="2876"/>
                      <a:pt x="15905" y="28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0000"/>
                </a:schemeClr>
              </a:solidFill>
              <a:ln w="12700">
                <a:solidFill>
                  <a:srgbClr val="FFFFFF"/>
                </a:solidFill>
              </a:ln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endParaRPr sz="3600" b="1"/>
              </a:p>
            </p:txBody>
          </p:sp>
          <p:sp>
            <p:nvSpPr>
              <p:cNvPr id="22" name="íṥḷîḑê"/>
              <p:cNvSpPr/>
              <p:nvPr/>
            </p:nvSpPr>
            <p:spPr>
              <a:xfrm>
                <a:off x="4261979" y="2043640"/>
                <a:ext cx="1689786" cy="1420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4" y="21600"/>
                    </a:moveTo>
                    <a:lnTo>
                      <a:pt x="21600" y="21600"/>
                    </a:lnTo>
                    <a:cubicBezTo>
                      <a:pt x="21599" y="13390"/>
                      <a:pt x="19141" y="5864"/>
                      <a:pt x="15055" y="0"/>
                    </a:cubicBezTo>
                    <a:lnTo>
                      <a:pt x="0" y="15174"/>
                    </a:lnTo>
                    <a:cubicBezTo>
                      <a:pt x="1174" y="16952"/>
                      <a:pt x="1903" y="19164"/>
                      <a:pt x="1904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00000"/>
                  </a:gs>
                  <a:gs pos="50000">
                    <a:srgbClr val="F95245"/>
                  </a:gs>
                  <a:gs pos="100000">
                    <a:srgbClr val="FA7268"/>
                  </a:gs>
                </a:gsLst>
                <a:lin ang="7800000" scaled="0"/>
                <a:tileRect/>
              </a:gradFill>
              <a:ln w="12700">
                <a:solidFill>
                  <a:srgbClr val="FFFFFF"/>
                </a:solidFill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sz="3600" b="1"/>
              </a:p>
            </p:txBody>
          </p:sp>
          <p:sp>
            <p:nvSpPr>
              <p:cNvPr id="23" name="îş1îḋê"/>
              <p:cNvSpPr/>
              <p:nvPr/>
            </p:nvSpPr>
            <p:spPr>
              <a:xfrm>
                <a:off x="1634978" y="3719436"/>
                <a:ext cx="1753782" cy="1676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40" y="0"/>
                    </a:moveTo>
                    <a:lnTo>
                      <a:pt x="0" y="6733"/>
                    </a:lnTo>
                    <a:cubicBezTo>
                      <a:pt x="2241" y="13033"/>
                      <a:pt x="6520" y="18281"/>
                      <a:pt x="12018" y="21600"/>
                    </a:cubicBezTo>
                    <a:lnTo>
                      <a:pt x="21600" y="4448"/>
                    </a:lnTo>
                    <a:cubicBezTo>
                      <a:pt x="19905" y="3458"/>
                      <a:pt x="18563" y="1905"/>
                      <a:pt x="1784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rgbClr val="FFFFFF"/>
                </a:solidFill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sz="3600" b="1"/>
              </a:p>
            </p:txBody>
          </p:sp>
          <p:sp>
            <p:nvSpPr>
              <p:cNvPr id="24" name="ï$lîḑe"/>
              <p:cNvSpPr/>
              <p:nvPr/>
            </p:nvSpPr>
            <p:spPr>
              <a:xfrm>
                <a:off x="3831140" y="1025292"/>
                <a:ext cx="1802391" cy="2017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67" y="21600"/>
                    </a:moveTo>
                    <a:lnTo>
                      <a:pt x="21600" y="9155"/>
                    </a:lnTo>
                    <a:cubicBezTo>
                      <a:pt x="17235" y="4460"/>
                      <a:pt x="11091" y="1146"/>
                      <a:pt x="4097" y="0"/>
                    </a:cubicBezTo>
                    <a:lnTo>
                      <a:pt x="0" y="18874"/>
                    </a:lnTo>
                    <a:cubicBezTo>
                      <a:pt x="2097" y="19172"/>
                      <a:pt x="3912" y="20171"/>
                      <a:pt x="5167" y="2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C766A">
                      <a:tint val="66000"/>
                      <a:satMod val="160000"/>
                    </a:srgbClr>
                  </a:gs>
                  <a:gs pos="50000">
                    <a:srgbClr val="FC766A">
                      <a:tint val="44500"/>
                      <a:satMod val="160000"/>
                    </a:srgbClr>
                  </a:gs>
                  <a:gs pos="100000">
                    <a:srgbClr val="FC766A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12700">
                <a:solidFill>
                  <a:srgbClr val="FFFFFF"/>
                </a:solidFill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sz="3600" b="1"/>
              </a:p>
            </p:txBody>
          </p:sp>
          <p:sp>
            <p:nvSpPr>
              <p:cNvPr id="25" name="ísḷiḋe"/>
              <p:cNvSpPr/>
              <p:nvPr/>
            </p:nvSpPr>
            <p:spPr>
              <a:xfrm>
                <a:off x="1349618" y="2647933"/>
                <a:ext cx="1734199" cy="1642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82" y="10751"/>
                    </a:moveTo>
                    <a:cubicBezTo>
                      <a:pt x="20982" y="9875"/>
                      <a:pt x="21137" y="9045"/>
                      <a:pt x="21357" y="8244"/>
                    </a:cubicBezTo>
                    <a:lnTo>
                      <a:pt x="1838" y="0"/>
                    </a:lnTo>
                    <a:cubicBezTo>
                      <a:pt x="670" y="3356"/>
                      <a:pt x="0" y="6967"/>
                      <a:pt x="0" y="10751"/>
                    </a:cubicBezTo>
                    <a:cubicBezTo>
                      <a:pt x="0" y="14572"/>
                      <a:pt x="682" y="18216"/>
                      <a:pt x="1873" y="21600"/>
                    </a:cubicBezTo>
                    <a:lnTo>
                      <a:pt x="21600" y="14084"/>
                    </a:lnTo>
                    <a:cubicBezTo>
                      <a:pt x="21211" y="13050"/>
                      <a:pt x="20982" y="11930"/>
                      <a:pt x="20982" y="107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C766A">
                      <a:tint val="66000"/>
                      <a:satMod val="160000"/>
                    </a:srgbClr>
                  </a:gs>
                  <a:gs pos="50000">
                    <a:srgbClr val="FC766A">
                      <a:tint val="44500"/>
                      <a:satMod val="160000"/>
                    </a:srgbClr>
                  </a:gs>
                  <a:gs pos="100000">
                    <a:srgbClr val="FC766A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12700">
                <a:solidFill>
                  <a:srgbClr val="FFFFFF"/>
                </a:solidFill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sz="3600" b="1"/>
              </a:p>
            </p:txBody>
          </p:sp>
          <p:sp>
            <p:nvSpPr>
              <p:cNvPr id="26" name="îŝḻiḑè"/>
              <p:cNvSpPr/>
              <p:nvPr/>
            </p:nvSpPr>
            <p:spPr>
              <a:xfrm>
                <a:off x="3033807" y="2776625"/>
                <a:ext cx="1377148" cy="1377148"/>
              </a:xfrm>
              <a:prstGeom prst="ellipse">
                <a:avLst/>
              </a:prstGeom>
              <a:solidFill>
                <a:srgbClr val="FFFFFF"/>
              </a:solidFill>
              <a:ln w="12700">
                <a:miter lim="400000"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sz="3600" b="1"/>
              </a:p>
            </p:txBody>
          </p:sp>
          <p:sp>
            <p:nvSpPr>
              <p:cNvPr id="27" name="iṩḷíďê"/>
              <p:cNvSpPr/>
              <p:nvPr/>
            </p:nvSpPr>
            <p:spPr>
              <a:xfrm>
                <a:off x="3306678" y="3049496"/>
                <a:ext cx="831411" cy="831407"/>
              </a:xfrm>
              <a:prstGeom prst="ellipse">
                <a:avLst/>
              </a:prstGeom>
              <a:solidFill>
                <a:srgbClr val="000000">
                  <a:alpha val="5000"/>
                </a:srgbClr>
              </a:solidFill>
              <a:ln w="12700">
                <a:miter lim="400000"/>
              </a:ln>
            </p:spPr>
            <p:txBody>
              <a:bodyPr wrap="square" lIns="91440" tIns="45720" rIns="91440" bIns="45720">
                <a:normAutofit fontScale="92500" lnSpcReduction="20000"/>
              </a:bodyPr>
              <a:lstStyle/>
              <a:p>
                <a:endParaRPr sz="3600" b="1"/>
              </a:p>
            </p:txBody>
          </p:sp>
          <p:sp>
            <p:nvSpPr>
              <p:cNvPr id="28" name="îSliḓe"/>
              <p:cNvSpPr/>
              <p:nvPr/>
            </p:nvSpPr>
            <p:spPr>
              <a:xfrm>
                <a:off x="1645466" y="1382173"/>
                <a:ext cx="4153832" cy="4153832"/>
              </a:xfrm>
              <a:prstGeom prst="ellipse">
                <a:avLst/>
              </a:prstGeom>
              <a:noFill/>
              <a:ln w="9525" cap="flat">
                <a:solidFill>
                  <a:srgbClr val="000000">
                    <a:alpha val="5000"/>
                  </a:srgbClr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/>
              <a:p>
                <a:endParaRPr sz="3600" b="1"/>
              </a:p>
            </p:txBody>
          </p:sp>
          <p:sp>
            <p:nvSpPr>
              <p:cNvPr id="29" name="ïS1íḓê"/>
              <p:cNvSpPr/>
              <p:nvPr/>
            </p:nvSpPr>
            <p:spPr>
              <a:xfrm>
                <a:off x="2238870" y="1975577"/>
                <a:ext cx="2967024" cy="2967024"/>
              </a:xfrm>
              <a:prstGeom prst="ellipse">
                <a:avLst/>
              </a:prstGeom>
              <a:noFill/>
              <a:ln w="9525" cap="flat">
                <a:solidFill>
                  <a:srgbClr val="000000">
                    <a:alpha val="5000"/>
                  </a:srgbClr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/>
              <a:p>
                <a:endParaRPr sz="3600" b="1"/>
              </a:p>
            </p:txBody>
          </p:sp>
          <p:sp>
            <p:nvSpPr>
              <p:cNvPr id="30" name="ïŝliḍe"/>
              <p:cNvSpPr/>
              <p:nvPr/>
            </p:nvSpPr>
            <p:spPr>
              <a:xfrm>
                <a:off x="3128977" y="2865684"/>
                <a:ext cx="1186809" cy="1186809"/>
              </a:xfrm>
              <a:prstGeom prst="ellipse">
                <a:avLst/>
              </a:prstGeom>
              <a:noFill/>
              <a:ln w="9525" cap="flat">
                <a:solidFill>
                  <a:srgbClr val="000000">
                    <a:alpha val="5000"/>
                  </a:srgbClr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/>
              <a:p>
                <a:endParaRPr sz="3600" b="1"/>
              </a:p>
            </p:txBody>
          </p:sp>
          <p:sp>
            <p:nvSpPr>
              <p:cNvPr id="31" name="ï$lîďê"/>
              <p:cNvSpPr/>
              <p:nvPr/>
            </p:nvSpPr>
            <p:spPr>
              <a:xfrm>
                <a:off x="3425679" y="3162386"/>
                <a:ext cx="593405" cy="593405"/>
              </a:xfrm>
              <a:prstGeom prst="ellipse">
                <a:avLst/>
              </a:prstGeom>
              <a:noFill/>
              <a:ln w="9525" cap="flat">
                <a:solidFill>
                  <a:srgbClr val="000000">
                    <a:alpha val="5000"/>
                  </a:srgbClr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t">
                <a:normAutofit fontScale="62500" lnSpcReduction="20000"/>
              </a:bodyPr>
              <a:lstStyle/>
              <a:p>
                <a:endParaRPr sz="3600" b="1"/>
              </a:p>
            </p:txBody>
          </p:sp>
          <p:sp>
            <p:nvSpPr>
              <p:cNvPr id="32" name="iṣľïḑé"/>
              <p:cNvSpPr/>
              <p:nvPr/>
            </p:nvSpPr>
            <p:spPr>
              <a:xfrm>
                <a:off x="1348764" y="1085471"/>
                <a:ext cx="4747236" cy="4747236"/>
              </a:xfrm>
              <a:prstGeom prst="ellipse">
                <a:avLst/>
              </a:prstGeom>
              <a:noFill/>
              <a:ln w="9525" cap="flat">
                <a:solidFill>
                  <a:srgbClr val="000000">
                    <a:alpha val="5000"/>
                  </a:srgbClr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/>
              <a:p>
                <a:endParaRPr sz="3600" b="1"/>
              </a:p>
            </p:txBody>
          </p:sp>
          <p:sp>
            <p:nvSpPr>
              <p:cNvPr id="33" name="ïṣľidè"/>
              <p:cNvSpPr/>
              <p:nvPr/>
            </p:nvSpPr>
            <p:spPr>
              <a:xfrm>
                <a:off x="2832274" y="2568981"/>
                <a:ext cx="1780214" cy="1780214"/>
              </a:xfrm>
              <a:prstGeom prst="ellipse">
                <a:avLst/>
              </a:prstGeom>
              <a:noFill/>
              <a:ln w="9525" cap="flat">
                <a:solidFill>
                  <a:srgbClr val="000000">
                    <a:alpha val="5000"/>
                  </a:srgbClr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/>
              <a:p>
                <a:endParaRPr sz="3600" b="1"/>
              </a:p>
            </p:txBody>
          </p:sp>
          <p:sp>
            <p:nvSpPr>
              <p:cNvPr id="34" name="î$ľîḍe"/>
              <p:cNvSpPr/>
              <p:nvPr/>
            </p:nvSpPr>
            <p:spPr>
              <a:xfrm>
                <a:off x="2535572" y="2272279"/>
                <a:ext cx="2373619" cy="2373619"/>
              </a:xfrm>
              <a:prstGeom prst="ellipse">
                <a:avLst/>
              </a:prstGeom>
              <a:noFill/>
              <a:ln w="9525" cap="flat">
                <a:solidFill>
                  <a:srgbClr val="000000">
                    <a:alpha val="5000"/>
                  </a:srgbClr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/>
              <a:p>
                <a:endParaRPr sz="3600" b="1"/>
              </a:p>
            </p:txBody>
          </p:sp>
          <p:sp>
            <p:nvSpPr>
              <p:cNvPr id="35" name="ï$ḻidê"/>
              <p:cNvSpPr/>
              <p:nvPr/>
            </p:nvSpPr>
            <p:spPr>
              <a:xfrm>
                <a:off x="1942168" y="1678875"/>
                <a:ext cx="3560428" cy="3560428"/>
              </a:xfrm>
              <a:prstGeom prst="ellipse">
                <a:avLst/>
              </a:prstGeom>
              <a:noFill/>
              <a:ln w="9525" cap="flat">
                <a:solidFill>
                  <a:srgbClr val="000000">
                    <a:alpha val="5000"/>
                  </a:srgbClr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/>
              <a:p>
                <a:endParaRPr sz="3600" b="1"/>
              </a:p>
            </p:txBody>
          </p:sp>
          <p:sp>
            <p:nvSpPr>
              <p:cNvPr id="36" name="ïş1îḍé"/>
              <p:cNvSpPr/>
              <p:nvPr/>
            </p:nvSpPr>
            <p:spPr>
              <a:xfrm>
                <a:off x="727406" y="3457064"/>
                <a:ext cx="2312719" cy="2312721"/>
              </a:xfrm>
              <a:prstGeom prst="ellipse">
                <a:avLst/>
              </a:prstGeom>
              <a:solidFill>
                <a:srgbClr val="FFFFFF">
                  <a:alpha val="25000"/>
                </a:srgbClr>
              </a:solidFill>
              <a:ln w="12700">
                <a:miter lim="400000"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sz="3600" b="1"/>
              </a:p>
            </p:txBody>
          </p:sp>
        </p:grpSp>
        <p:sp>
          <p:nvSpPr>
            <p:cNvPr id="37" name="îşlíďe"/>
            <p:cNvSpPr/>
            <p:nvPr/>
          </p:nvSpPr>
          <p:spPr bwMode="auto">
            <a:xfrm>
              <a:off x="2852927" y="3532434"/>
              <a:ext cx="1359142" cy="594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sz="1400" b="1" i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Invoice Number Mismatch</a:t>
              </a:r>
            </a:p>
          </p:txBody>
        </p:sp>
        <p:sp>
          <p:nvSpPr>
            <p:cNvPr id="38" name="ïsľíḑe"/>
            <p:cNvSpPr/>
            <p:nvPr/>
          </p:nvSpPr>
          <p:spPr bwMode="auto">
            <a:xfrm>
              <a:off x="2956742" y="4985308"/>
              <a:ext cx="1717399" cy="67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sz="1400" b="1" i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Probable Pan Mismatch</a:t>
              </a:r>
            </a:p>
          </p:txBody>
        </p:sp>
        <p:sp>
          <p:nvSpPr>
            <p:cNvPr id="39" name="íṧḷïḍe"/>
            <p:cNvSpPr/>
            <p:nvPr/>
          </p:nvSpPr>
          <p:spPr bwMode="auto">
            <a:xfrm>
              <a:off x="8551384" y="4071437"/>
              <a:ext cx="1411537" cy="487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400" b="1" i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Item Mismatch</a:t>
              </a:r>
            </a:p>
          </p:txBody>
        </p:sp>
        <p:sp>
          <p:nvSpPr>
            <p:cNvPr id="41" name="ïsļîḓé"/>
            <p:cNvSpPr/>
            <p:nvPr/>
          </p:nvSpPr>
          <p:spPr bwMode="auto">
            <a:xfrm>
              <a:off x="7688646" y="1510041"/>
              <a:ext cx="1961030" cy="487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400" b="1" i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ITC Less with Tolerance</a:t>
              </a:r>
            </a:p>
          </p:txBody>
        </p:sp>
        <p:sp>
          <p:nvSpPr>
            <p:cNvPr id="43" name="î$1îḑe"/>
            <p:cNvSpPr/>
            <p:nvPr/>
          </p:nvSpPr>
          <p:spPr bwMode="auto">
            <a:xfrm>
              <a:off x="5587498" y="1134846"/>
              <a:ext cx="1203589" cy="29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400" b="1" i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Exact Match</a:t>
              </a:r>
            </a:p>
          </p:txBody>
        </p:sp>
        <p:sp>
          <p:nvSpPr>
            <p:cNvPr id="45" name="îṥḷïḑè"/>
            <p:cNvSpPr/>
            <p:nvPr/>
          </p:nvSpPr>
          <p:spPr bwMode="auto">
            <a:xfrm>
              <a:off x="7474717" y="5444707"/>
              <a:ext cx="2131668" cy="664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400" b="1" i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ITC Less with Exceeds Tolerance</a:t>
              </a:r>
            </a:p>
          </p:txBody>
        </p:sp>
      </p:grpSp>
      <p:cxnSp>
        <p:nvCxnSpPr>
          <p:cNvPr id="49" name="直接连接符 48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CxnSpPr/>
          <p:nvPr/>
        </p:nvCxnSpPr>
        <p:spPr>
          <a:xfrm>
            <a:off x="768157" y="2699783"/>
            <a:ext cx="483234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iṡḷíďê"/>
          <p:cNvGrpSpPr/>
          <p:nvPr/>
        </p:nvGrpSpPr>
        <p:grpSpPr>
          <a:xfrm>
            <a:off x="1613584" y="3107042"/>
            <a:ext cx="3876315" cy="722706"/>
            <a:chOff x="1459008" y="3578370"/>
            <a:chExt cx="3876315" cy="722706"/>
          </a:xfrm>
        </p:grpSpPr>
        <p:sp>
          <p:nvSpPr>
            <p:cNvPr id="55" name="ïŝlîḑe"/>
            <p:cNvSpPr/>
            <p:nvPr/>
          </p:nvSpPr>
          <p:spPr bwMode="auto">
            <a:xfrm>
              <a:off x="1489644" y="3935531"/>
              <a:ext cx="3845679" cy="365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All criteria Matching – Availability of Input credit </a:t>
              </a:r>
            </a:p>
          </p:txBody>
        </p:sp>
        <p:sp>
          <p:nvSpPr>
            <p:cNvPr id="56" name="ïṡľîḍe"/>
            <p:cNvSpPr/>
            <p:nvPr/>
          </p:nvSpPr>
          <p:spPr bwMode="auto">
            <a:xfrm>
              <a:off x="1459008" y="3578370"/>
              <a:ext cx="3860684" cy="42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rgbClr val="328A80"/>
                  </a:solidFill>
                </a:rPr>
                <a:t>Matched Invoices</a:t>
              </a:r>
            </a:p>
          </p:txBody>
        </p:sp>
      </p:grpSp>
      <p:grpSp>
        <p:nvGrpSpPr>
          <p:cNvPr id="8" name="îśḻîḋê"/>
          <p:cNvGrpSpPr/>
          <p:nvPr/>
        </p:nvGrpSpPr>
        <p:grpSpPr>
          <a:xfrm>
            <a:off x="1586961" y="3963160"/>
            <a:ext cx="3860684" cy="579935"/>
            <a:chOff x="1476387" y="3463673"/>
            <a:chExt cx="3860684" cy="579935"/>
          </a:xfrm>
        </p:grpSpPr>
        <p:sp>
          <p:nvSpPr>
            <p:cNvPr id="62" name="ïŝ1ïďê"/>
            <p:cNvSpPr/>
            <p:nvPr/>
          </p:nvSpPr>
          <p:spPr bwMode="auto">
            <a:xfrm>
              <a:off x="1498972" y="3800926"/>
              <a:ext cx="3778042" cy="24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Mismatch in Invoices – Company and supplier  - </a:t>
              </a:r>
              <a:r>
                <a:rPr lang="en-US" altLang="zh-CN" sz="1400" i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Match to Avail Input credit</a:t>
              </a:r>
            </a:p>
          </p:txBody>
        </p:sp>
        <p:sp>
          <p:nvSpPr>
            <p:cNvPr id="63" name="îŝḻíḓé"/>
            <p:cNvSpPr/>
            <p:nvPr/>
          </p:nvSpPr>
          <p:spPr bwMode="auto">
            <a:xfrm>
              <a:off x="1476387" y="3463673"/>
              <a:ext cx="3860684" cy="42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rgbClr val="328A80"/>
                  </a:solidFill>
                </a:rPr>
                <a:t>Unmatched Invoices</a:t>
              </a:r>
            </a:p>
          </p:txBody>
        </p:sp>
      </p:grpSp>
      <p:grpSp>
        <p:nvGrpSpPr>
          <p:cNvPr id="10" name="iSľïďe"/>
          <p:cNvGrpSpPr/>
          <p:nvPr/>
        </p:nvGrpSpPr>
        <p:grpSpPr>
          <a:xfrm>
            <a:off x="1579278" y="4831216"/>
            <a:ext cx="5133025" cy="806129"/>
            <a:chOff x="1585973" y="3528702"/>
            <a:chExt cx="3991618" cy="680527"/>
          </a:xfrm>
        </p:grpSpPr>
        <p:sp>
          <p:nvSpPr>
            <p:cNvPr id="69" name="iṩļîďé"/>
            <p:cNvSpPr/>
            <p:nvPr/>
          </p:nvSpPr>
          <p:spPr bwMode="auto">
            <a:xfrm>
              <a:off x="1606060" y="3876354"/>
              <a:ext cx="3971531" cy="33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Matching based on specific criteria – </a:t>
              </a:r>
              <a:r>
                <a:rPr lang="en-US" altLang="zh-CN" sz="1400" i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Match to Avail Input Credit</a:t>
              </a:r>
            </a:p>
          </p:txBody>
        </p:sp>
        <p:sp>
          <p:nvSpPr>
            <p:cNvPr id="70" name="ïslíḑè"/>
            <p:cNvSpPr/>
            <p:nvPr/>
          </p:nvSpPr>
          <p:spPr bwMode="auto">
            <a:xfrm>
              <a:off x="1585973" y="3528702"/>
              <a:ext cx="3957271" cy="42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rgbClr val="328A80"/>
                  </a:solidFill>
                </a:rPr>
                <a:t>Probable Match</a:t>
              </a:r>
            </a:p>
          </p:txBody>
        </p:sp>
      </p:grpSp>
      <p:sp>
        <p:nvSpPr>
          <p:cNvPr id="58" name="e7d195523061f1c0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 hidden="1"/>
          <p:cNvSpPr txBox="1"/>
          <p:nvPr/>
        </p:nvSpPr>
        <p:spPr>
          <a:xfrm>
            <a:off x="-355600" y="1803400"/>
            <a:ext cx="101600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</a:t>
            </a:r>
            <a:endParaRPr lang="zh-CN" altLang="en-US" sz="100"/>
          </a:p>
        </p:txBody>
      </p:sp>
      <p:grpSp>
        <p:nvGrpSpPr>
          <p:cNvPr id="54" name="iSľïďe">
            <a:extLst>
              <a:ext uri="{FF2B5EF4-FFF2-40B4-BE49-F238E27FC236}">
                <a16:creationId xmlns:a16="http://schemas.microsoft.com/office/drawing/2014/main" id="{9A49C929-8705-4B18-B523-4A7E0984BD8A}"/>
              </a:ext>
            </a:extLst>
          </p:cNvPr>
          <p:cNvGrpSpPr/>
          <p:nvPr/>
        </p:nvGrpSpPr>
        <p:grpSpPr>
          <a:xfrm>
            <a:off x="1586961" y="5689527"/>
            <a:ext cx="4422992" cy="692512"/>
            <a:chOff x="1404773" y="3450632"/>
            <a:chExt cx="4422992" cy="692512"/>
          </a:xfrm>
        </p:grpSpPr>
        <p:sp>
          <p:nvSpPr>
            <p:cNvPr id="59" name="iṩļîďé">
              <a:extLst>
                <a:ext uri="{FF2B5EF4-FFF2-40B4-BE49-F238E27FC236}">
                  <a16:creationId xmlns:a16="http://schemas.microsoft.com/office/drawing/2014/main" id="{4CD9F406-9EA3-4581-851B-2EB7416D668F}"/>
                </a:ext>
              </a:extLst>
            </p:cNvPr>
            <p:cNvSpPr/>
            <p:nvPr/>
          </p:nvSpPr>
          <p:spPr bwMode="auto">
            <a:xfrm>
              <a:off x="1457683" y="3810267"/>
              <a:ext cx="4370082" cy="332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Missing in ERP Or Missing in GSTIN – </a:t>
              </a:r>
              <a:r>
                <a:rPr lang="en-US" altLang="zh-CN" sz="1400" i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Missing Input Credit</a:t>
              </a:r>
            </a:p>
          </p:txBody>
        </p:sp>
        <p:sp>
          <p:nvSpPr>
            <p:cNvPr id="60" name="ïslíḑè">
              <a:extLst>
                <a:ext uri="{FF2B5EF4-FFF2-40B4-BE49-F238E27FC236}">
                  <a16:creationId xmlns:a16="http://schemas.microsoft.com/office/drawing/2014/main" id="{C3A3A9AA-6818-4A96-9B24-1A876ED186D8}"/>
                </a:ext>
              </a:extLst>
            </p:cNvPr>
            <p:cNvSpPr/>
            <p:nvPr/>
          </p:nvSpPr>
          <p:spPr bwMode="auto">
            <a:xfrm>
              <a:off x="1404773" y="3450632"/>
              <a:ext cx="3860684" cy="42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rgbClr val="328A80"/>
                  </a:solidFill>
                </a:rPr>
                <a:t>Missing Invoices</a:t>
              </a:r>
            </a:p>
          </p:txBody>
        </p:sp>
      </p:grpSp>
      <p:sp>
        <p:nvSpPr>
          <p:cNvPr id="61" name="ïsļîḓé">
            <a:extLst>
              <a:ext uri="{FF2B5EF4-FFF2-40B4-BE49-F238E27FC236}">
                <a16:creationId xmlns:a16="http://schemas.microsoft.com/office/drawing/2014/main" id="{047D7D90-DFDC-4B9A-932F-F08486BB42B7}"/>
              </a:ext>
            </a:extLst>
          </p:cNvPr>
          <p:cNvSpPr/>
          <p:nvPr/>
        </p:nvSpPr>
        <p:spPr bwMode="auto">
          <a:xfrm>
            <a:off x="10700231" y="2347121"/>
            <a:ext cx="1697805" cy="48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ITC more with Tolerance</a:t>
            </a:r>
          </a:p>
        </p:txBody>
      </p:sp>
      <p:sp>
        <p:nvSpPr>
          <p:cNvPr id="65" name="îṥḷïḑè">
            <a:extLst>
              <a:ext uri="{FF2B5EF4-FFF2-40B4-BE49-F238E27FC236}">
                <a16:creationId xmlns:a16="http://schemas.microsoft.com/office/drawing/2014/main" id="{9F95A24F-BA9B-486F-9582-23B191B36194}"/>
              </a:ext>
            </a:extLst>
          </p:cNvPr>
          <p:cNvSpPr/>
          <p:nvPr/>
        </p:nvSpPr>
        <p:spPr bwMode="auto">
          <a:xfrm>
            <a:off x="7444409" y="5470114"/>
            <a:ext cx="1475171" cy="56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ITC more with Exceeds Tolerance</a:t>
            </a:r>
          </a:p>
        </p:txBody>
      </p:sp>
      <p:sp>
        <p:nvSpPr>
          <p:cNvPr id="66" name="îşlíďe">
            <a:extLst>
              <a:ext uri="{FF2B5EF4-FFF2-40B4-BE49-F238E27FC236}">
                <a16:creationId xmlns:a16="http://schemas.microsoft.com/office/drawing/2014/main" id="{E621F877-4A22-4D5E-A047-2730252896D4}"/>
              </a:ext>
            </a:extLst>
          </p:cNvPr>
          <p:cNvSpPr/>
          <p:nvPr/>
        </p:nvSpPr>
        <p:spPr bwMode="auto">
          <a:xfrm>
            <a:off x="5771643" y="1260692"/>
            <a:ext cx="1500084" cy="59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sz="14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Missing in GSTN</a:t>
            </a:r>
          </a:p>
        </p:txBody>
      </p:sp>
      <p:sp>
        <p:nvSpPr>
          <p:cNvPr id="67" name="îşlíďe">
            <a:extLst>
              <a:ext uri="{FF2B5EF4-FFF2-40B4-BE49-F238E27FC236}">
                <a16:creationId xmlns:a16="http://schemas.microsoft.com/office/drawing/2014/main" id="{559CB6CF-7FBA-4564-80EA-7204106A0609}"/>
              </a:ext>
            </a:extLst>
          </p:cNvPr>
          <p:cNvSpPr/>
          <p:nvPr/>
        </p:nvSpPr>
        <p:spPr bwMode="auto">
          <a:xfrm>
            <a:off x="5510723" y="2372283"/>
            <a:ext cx="1099035" cy="59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sz="14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Missing in Source</a:t>
            </a:r>
          </a:p>
        </p:txBody>
      </p:sp>
      <p:sp>
        <p:nvSpPr>
          <p:cNvPr id="47" name="isļïdè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807830" y="176820"/>
            <a:ext cx="4282949" cy="11342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Input Credit</a:t>
            </a:r>
          </a:p>
        </p:txBody>
      </p:sp>
      <p:sp>
        <p:nvSpPr>
          <p:cNvPr id="48" name="ïṣlîḍê" descr="e7d195523061f1c01d040b208847c931fe05714e600af4f017F34198BC7EBB6073B2F92FE3C7920FD03AA04FC63D865BBAC8A3D6D34837FED10B4EC3966D135FDF3579C4C5B9BACC7090E493BE7666CD6830D48122F25E8322606B853575A31C19EF01C0808D195C7A726AB657FF3DE7E3C87411A4CE876CD54213AB9D8FB1ED0B01F7A39CBD1DB2769BFC25D90BBED9"/>
          <p:cNvSpPr txBox="1"/>
          <p:nvPr/>
        </p:nvSpPr>
        <p:spPr>
          <a:xfrm>
            <a:off x="630407" y="1245422"/>
            <a:ext cx="4823678" cy="10234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lvl="0" defTabSz="913765">
              <a:lnSpc>
                <a:spcPct val="150000"/>
              </a:lnSpc>
              <a:buSzPct val="25000"/>
              <a:defRPr/>
            </a:pPr>
            <a:r>
              <a:rPr lang="en-US" sz="1200" b="1" i="1" dirty="0">
                <a:solidFill>
                  <a:schemeClr val="bg1"/>
                </a:solidFill>
              </a:rPr>
              <a:t>Linking payment to your supplier based on your acceptance</a:t>
            </a:r>
          </a:p>
          <a:p>
            <a:pPr lvl="0" defTabSz="913765">
              <a:lnSpc>
                <a:spcPct val="150000"/>
              </a:lnSpc>
              <a:buSzPct val="25000"/>
              <a:defRPr/>
            </a:pPr>
            <a:r>
              <a:rPr lang="en-US" sz="1200" b="1" i="1" dirty="0">
                <a:solidFill>
                  <a:schemeClr val="bg1"/>
                </a:solidFill>
              </a:rPr>
              <a:t>of their outward invoice data submitted to GSTN in real time</a:t>
            </a:r>
          </a:p>
        </p:txBody>
      </p:sp>
      <p:sp>
        <p:nvSpPr>
          <p:cNvPr id="71" name="íšļîde">
            <a:extLst>
              <a:ext uri="{FF2B5EF4-FFF2-40B4-BE49-F238E27FC236}">
                <a16:creationId xmlns:a16="http://schemas.microsoft.com/office/drawing/2014/main" id="{449199C5-FF5C-4C81-82EA-13A835BF9A2B}"/>
              </a:ext>
            </a:extLst>
          </p:cNvPr>
          <p:cNvSpPr/>
          <p:nvPr/>
        </p:nvSpPr>
        <p:spPr bwMode="auto">
          <a:xfrm>
            <a:off x="1106372" y="3177446"/>
            <a:ext cx="525197" cy="344516"/>
          </a:xfrm>
          <a:prstGeom prst="roundRect">
            <a:avLst>
              <a:gd name="adj" fmla="val 14047"/>
            </a:avLst>
          </a:prstGeom>
          <a:gradFill>
            <a:gsLst>
              <a:gs pos="0">
                <a:srgbClr val="3DCF8D"/>
              </a:gs>
              <a:gs pos="50000">
                <a:srgbClr val="1C97A8"/>
              </a:gs>
            </a:gsLst>
            <a:lin ang="0" scaled="0"/>
          </a:gra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100" b="1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72" name="íšļîde">
            <a:extLst>
              <a:ext uri="{FF2B5EF4-FFF2-40B4-BE49-F238E27FC236}">
                <a16:creationId xmlns:a16="http://schemas.microsoft.com/office/drawing/2014/main" id="{C707F947-3DB2-4D60-BD05-C7D18C6EDBD1}"/>
              </a:ext>
            </a:extLst>
          </p:cNvPr>
          <p:cNvSpPr/>
          <p:nvPr/>
        </p:nvSpPr>
        <p:spPr bwMode="auto">
          <a:xfrm>
            <a:off x="1114674" y="5767965"/>
            <a:ext cx="525197" cy="344516"/>
          </a:xfrm>
          <a:prstGeom prst="roundRect">
            <a:avLst>
              <a:gd name="adj" fmla="val 14047"/>
            </a:avLst>
          </a:prstGeom>
          <a:gradFill>
            <a:gsLst>
              <a:gs pos="0">
                <a:srgbClr val="3DCF8D"/>
              </a:gs>
              <a:gs pos="50000">
                <a:srgbClr val="1C97A8"/>
              </a:gs>
            </a:gsLst>
            <a:lin ang="0" scaled="0"/>
          </a:gra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100" b="1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76" name="íšļîde">
            <a:extLst>
              <a:ext uri="{FF2B5EF4-FFF2-40B4-BE49-F238E27FC236}">
                <a16:creationId xmlns:a16="http://schemas.microsoft.com/office/drawing/2014/main" id="{B27F9BFC-8EE1-4666-B64D-53AEF600A7C9}"/>
              </a:ext>
            </a:extLst>
          </p:cNvPr>
          <p:cNvSpPr/>
          <p:nvPr/>
        </p:nvSpPr>
        <p:spPr bwMode="auto">
          <a:xfrm>
            <a:off x="1096741" y="4987650"/>
            <a:ext cx="525197" cy="344516"/>
          </a:xfrm>
          <a:prstGeom prst="roundRect">
            <a:avLst>
              <a:gd name="adj" fmla="val 14047"/>
            </a:avLst>
          </a:prstGeom>
          <a:gradFill>
            <a:gsLst>
              <a:gs pos="0">
                <a:srgbClr val="3DCF8D"/>
              </a:gs>
              <a:gs pos="50000">
                <a:srgbClr val="1C97A8"/>
              </a:gs>
            </a:gsLst>
            <a:lin ang="0" scaled="0"/>
          </a:gra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100" b="1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77" name="íšļîde">
            <a:extLst>
              <a:ext uri="{FF2B5EF4-FFF2-40B4-BE49-F238E27FC236}">
                <a16:creationId xmlns:a16="http://schemas.microsoft.com/office/drawing/2014/main" id="{8FD672C4-6238-4825-A405-714DE72FA35B}"/>
              </a:ext>
            </a:extLst>
          </p:cNvPr>
          <p:cNvSpPr/>
          <p:nvPr/>
        </p:nvSpPr>
        <p:spPr bwMode="auto">
          <a:xfrm>
            <a:off x="1099370" y="4025451"/>
            <a:ext cx="525197" cy="344516"/>
          </a:xfrm>
          <a:prstGeom prst="roundRect">
            <a:avLst>
              <a:gd name="adj" fmla="val 14047"/>
            </a:avLst>
          </a:prstGeom>
          <a:gradFill>
            <a:gsLst>
              <a:gs pos="0">
                <a:srgbClr val="3DCF8D"/>
              </a:gs>
              <a:gs pos="50000">
                <a:srgbClr val="1C97A8"/>
              </a:gs>
            </a:gsLst>
            <a:lin ang="0" scaled="0"/>
          </a:gra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100" b="1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57" name="灯片编号占位符 3" descr="e7d195523061f1c01d040b208847c931fe05714e600af4f017F34198BC7EBB6073B2F92FE3C7920FD03AA04FC63D865BBAC8A3D6D34837FED10B4EC3966D135FDF3579C4C5B9BACC7090E493BE7666CD6578F20FFF5EF5A74ABC930EFB34B9539022AF67CCC873F8A15D2464B0B18C8A37F08AE263412C4352B2C6B552054B2FF952D0D9FF5CBF10AED2686745C1E49E">
            <a:extLst>
              <a:ext uri="{FF2B5EF4-FFF2-40B4-BE49-F238E27FC236}">
                <a16:creationId xmlns:a16="http://schemas.microsoft.com/office/drawing/2014/main" id="{6260431A-DAA6-4D2C-ADDF-28EC8EF603AB}"/>
              </a:ext>
            </a:extLst>
          </p:cNvPr>
          <p:cNvSpPr txBox="1">
            <a:spLocks/>
          </p:cNvSpPr>
          <p:nvPr/>
        </p:nvSpPr>
        <p:spPr>
          <a:xfrm>
            <a:off x="9262239" y="6558514"/>
            <a:ext cx="2909887" cy="20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787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01d040b208847c931fe05714e600af4f017F34198BC7EBB6073B2F92FE3C7920FD03AA04FC63D865BBAC8A3D6D34837FED10B4EC3966D135FDF3579C4C5B9BACC7090E493BE7666CD0005526B6A56630B1E2EF425258B51D1CA4E26A9BE09968881591CEF9F94026F3459C3FA5207902E606C24407DFF23AD80C1A26B1084CE98223A9B43F91A0FCD</_7b1dac89e7d195523061f1c0316ecb71>
  <_7b1dac89e7d195523061f1c0316ecb71 xmlns="">e7d195523061f1c01d040b208847c931fe05714e600af4f017F34198BC7EBB6073B2F92FE3C7920FD03AA04FC63D865BBAC8A3D6D34837FED10B4EC3966D135FDF3579C4C5B9BACC7090E493BE7666CDB4472731BD311FF8BB9E415ED30CC333A747DCCB1585F0639C5201DEBBE0FCA6736410A6DA65FF68FCF69AD35A64588C3329F84ACAF4102415F71EDFF9DF2922</_7b1dac89e7d195523061f1c0316ecb71>
</e7d195523061f1c0>
</file>

<file path=customXml/itemProps1.xml><?xml version="1.0" encoding="utf-8"?>
<ds:datastoreItem xmlns:ds="http://schemas.openxmlformats.org/officeDocument/2006/customXml" ds:itemID="{B508705B-14BE-470B-A8BA-F130D458319B}">
  <ds:schemaRefs>
    <ds:schemaRef ds:uri="http://e7d195523061f1c0/custom/data/def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1411</Words>
  <Application>Microsoft Office PowerPoint</Application>
  <PresentationFormat>Widescreen</PresentationFormat>
  <Paragraphs>309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微软雅黑</vt:lpstr>
      <vt:lpstr>Arial</vt:lpstr>
      <vt:lpstr>ArialMT</vt:lpstr>
      <vt:lpstr>Calibri</vt:lpstr>
      <vt:lpstr>Impact</vt:lpstr>
      <vt:lpstr>Segoe UI</vt:lpstr>
      <vt:lpstr>Office 主题​​</vt:lpstr>
      <vt:lpstr>1_Office 主题​​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Castaliaz Expertise In Digital Compliance</vt:lpstr>
      <vt:lpstr>PowerPoint Presentation</vt:lpstr>
      <vt:lpstr>Thank You. Inspire Your Business.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Castaliaz Digital Compliance Service</dc:title>
  <dc:subject>Castaliaz Digital Compliance Service</dc:subject>
  <dc:creator>PPTWORK</dc:creator>
  <cp:lastModifiedBy>Ivan Noronha</cp:lastModifiedBy>
  <cp:revision>665</cp:revision>
  <dcterms:created xsi:type="dcterms:W3CDTF">2017-08-03T09:01:00Z</dcterms:created>
  <dcterms:modified xsi:type="dcterms:W3CDTF">2020-11-22T08:17:04Z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